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8" r:id="rId2"/>
    <p:sldId id="259" r:id="rId3"/>
    <p:sldId id="278" r:id="rId4"/>
    <p:sldId id="257" r:id="rId5"/>
    <p:sldId id="260" r:id="rId6"/>
    <p:sldId id="282" r:id="rId7"/>
    <p:sldId id="261" r:id="rId8"/>
    <p:sldId id="267" r:id="rId9"/>
    <p:sldId id="268" r:id="rId10"/>
    <p:sldId id="269" r:id="rId11"/>
    <p:sldId id="262" r:id="rId12"/>
    <p:sldId id="270" r:id="rId13"/>
    <p:sldId id="273" r:id="rId14"/>
    <p:sldId id="283" r:id="rId15"/>
    <p:sldId id="286" r:id="rId16"/>
    <p:sldId id="264" r:id="rId17"/>
    <p:sldId id="284" r:id="rId18"/>
    <p:sldId id="263" r:id="rId19"/>
    <p:sldId id="265" r:id="rId20"/>
    <p:sldId id="287" r:id="rId21"/>
    <p:sldId id="288" r:id="rId22"/>
    <p:sldId id="266" r:id="rId23"/>
    <p:sldId id="290" r:id="rId24"/>
    <p:sldId id="274" r:id="rId25"/>
    <p:sldId id="275" r:id="rId26"/>
    <p:sldId id="276" r:id="rId27"/>
    <p:sldId id="277" r:id="rId28"/>
    <p:sldId id="279" r:id="rId29"/>
    <p:sldId id="280" r:id="rId30"/>
    <p:sldId id="281" r:id="rId31"/>
    <p:sldId id="285" r:id="rId32"/>
    <p:sldId id="289" r:id="rId3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9CC3"/>
    <a:srgbClr val="74B942"/>
    <a:srgbClr val="6EC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6"/>
    <p:restoredTop sz="94621"/>
  </p:normalViewPr>
  <p:slideViewPr>
    <p:cSldViewPr snapToGrid="0">
      <p:cViewPr>
        <p:scale>
          <a:sx n="98" d="100"/>
          <a:sy n="98" d="100"/>
        </p:scale>
        <p:origin x="-12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BB5F6-8C9B-F944-87D4-31FCE2B44EDC}" type="datetimeFigureOut">
              <a:rPr lang="en-DE" smtClean="0"/>
              <a:t>04.10.23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06A5D-60EF-BE43-93B5-4E21F0837D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893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F95-3DCD-87FA-8521-44054C70A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2B903-AC6E-5C48-DCCC-044B45DB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71C-AF19-6EE7-E6AB-65866A76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0808-F566-D858-1439-D11F9A23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46CB-B4D4-2C7A-A004-371A63A2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040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8B68-C0A2-B0F8-E039-2B23793E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D3D14-812C-7FE2-50DC-4C88A593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4464-70C1-C5B2-1377-F696E4B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A0F09-E5B5-02E5-AE1B-58C39126F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6AE30-85B4-BF0B-91EB-94A71266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850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30074D-84AB-F98A-399F-8DB1C3AD5A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F131C-651A-02CA-7459-E3122DE5D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B6A74-8D7B-5F26-24A5-9C35E576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6A9F-4645-B1EE-1631-E9241909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AB43-C838-613E-643E-EE928A9C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390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230B-3F7F-30E7-A7D1-4F760261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5C7B-0FCC-BD7F-89DE-CD5F6D12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6EA1-23DE-94E5-9143-5ACAAB11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12CCA-F632-DA38-CC30-0DB78D20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17B1-31BB-D5CD-5B93-014B30D1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A4B2-7DEC-3C56-8A8D-CCFC9945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56422-1416-F9D4-7BF4-D4D3ABDB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43F3-4872-0E1B-8AFD-EDEA2EB3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BCBE2-67A0-0252-B97B-EFE938B8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54737-FF96-A52C-0CA2-E91C4AA7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08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9CB6-E660-07F0-3DD5-AC668D64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A9F4-37B8-965B-B941-54C37F9CE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F6A89-545A-9E83-1BFC-0BB3BE487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996BE-27DD-1954-314B-4397D126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8C55B-8A29-6FA2-B0C1-EDA91F22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1E3EA-FEED-1CCC-C657-9F9839E2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608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0D5E-0E37-8D21-A9D0-C3FC8E9E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AE9FF-893E-1118-3153-7B059C94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F9B71-0F42-63D7-9DC3-E3CFE98F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FE7D-24D3-E9FE-CCBA-394DE90D5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BDE34-E739-FA37-3AE2-ECC47BB62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80D86-4920-107A-E2D8-7F34D89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4C727-80B4-3E68-798F-B447B2E5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97BFB-67F2-BDB8-A19E-89415993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5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8E9A-17D1-B278-C97C-5ECC300F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52E46-2009-8E9E-5DBD-F263DA4E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AC7C-B13B-C940-BBD6-E6B832C5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D0FBA-3773-F4B9-36ED-43EC37D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899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41252-9433-52BE-070A-5049D7EB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11CC4-2B6D-E444-9BCB-082F294E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0A123-CFB7-AB0A-5C90-F5A1DF84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972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E22D-72E9-1C0E-F1D5-A61FF6C2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4981-8D80-27A7-99D4-1BB5F08F2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C1970-44DF-5065-AB09-B4B70BA5C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CB3E6-A83A-7EBB-784E-2BD88371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42D6E-62E4-663D-59FA-DF0BDA5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D231-06E9-38B4-52AD-3E7BA6B1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2D09-DFDA-8C26-B57A-599682A5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10A24-1746-660E-57FA-1E5036B30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F1733-51E3-0B25-492B-033FFD3D1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E7995-7765-0EFD-E854-0B25EC8D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B554D-E89A-CC03-BF04-26DF69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5686-CB97-96C9-FA47-E40E8975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069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18148-50AD-B9C0-F276-404490E0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51581-99F2-3C86-D5C9-2E66BFA98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D1982-EAC9-8988-B2A0-B35EDED2F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9D34-01BD-BA7C-3460-55BAB9288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3A44A-A19F-2CD0-AFA3-5C6B418C0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C1E29-F301-3E42-480E-F3BCAD599F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6926A-054F-4231-D72E-43FCC5B14AE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opscience.iop.org/article/10.1088/2041-8205/815/2/L25/meta" TargetMode="External"/><Relationship Id="rId4" Type="http://schemas.openxmlformats.org/officeDocument/2006/relationships/hyperlink" Target="https://ui.adsabs.harvard.edu/link_gateway/2012ApJ...750....3A/doi:10.1088/0004-637X/750/1/3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uilding in the snow&#10;&#10;Description automatically generated">
            <a:extLst>
              <a:ext uri="{FF2B5EF4-FFF2-40B4-BE49-F238E27FC236}">
                <a16:creationId xmlns:a16="http://schemas.microsoft.com/office/drawing/2014/main" id="{E4FC48F1-C101-BE76-8343-C1E330CD8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E801-DEA0-2731-A071-6C0418AB9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3600" dirty="0"/>
              <a:t>The </a:t>
            </a:r>
            <a:r>
              <a:rPr lang="en-GB" sz="3600" dirty="0" err="1"/>
              <a:t>IceCube</a:t>
            </a:r>
            <a:r>
              <a:rPr lang="en-GB" sz="3600" dirty="0"/>
              <a:t> Neutrino Observatory: </a:t>
            </a:r>
            <a:br>
              <a:rPr lang="en-GB" sz="3600" dirty="0"/>
            </a:br>
            <a:r>
              <a:rPr lang="en-GB" sz="3600" dirty="0"/>
              <a:t>The Perfect Muon Detector </a:t>
            </a:r>
            <a:r>
              <a:rPr lang="en-GB" sz="3600" dirty="0" err="1"/>
              <a:t>Unraveling</a:t>
            </a:r>
            <a:r>
              <a:rPr lang="en-GB" sz="3600" dirty="0"/>
              <a:t> Cosmic Secrets</a:t>
            </a:r>
            <a:endParaRPr lang="en-DE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8A2F6-86EF-F4F1-25ED-EEE7EF9A3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1100" dirty="0"/>
              <a:t>Pascal Gutjahr</a:t>
            </a:r>
          </a:p>
          <a:p>
            <a:pPr algn="l"/>
            <a:r>
              <a:rPr lang="en-DE" sz="1100" dirty="0"/>
              <a:t>TU Dortmund University</a:t>
            </a:r>
          </a:p>
          <a:p>
            <a:pPr algn="l"/>
            <a:r>
              <a:rPr lang="en-DE" sz="1100" dirty="0"/>
              <a:t>pascal.gutjahr@tu-dortmund.de </a:t>
            </a:r>
          </a:p>
          <a:p>
            <a:pPr algn="l"/>
            <a:r>
              <a:rPr lang="en-DE" sz="1100" dirty="0"/>
              <a:t>LPC – Clermont-Ferrand </a:t>
            </a:r>
          </a:p>
          <a:p>
            <a:pPr algn="l"/>
            <a:r>
              <a:rPr lang="en-DE" sz="1100" dirty="0"/>
              <a:t>06.10.2023</a:t>
            </a:r>
          </a:p>
          <a:p>
            <a:pPr algn="l"/>
            <a:endParaRPr lang="en-DE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03293-8F86-A4F0-D225-3DC019AB896D}"/>
              </a:ext>
            </a:extLst>
          </p:cNvPr>
          <p:cNvSpPr txBox="1"/>
          <p:nvPr/>
        </p:nvSpPr>
        <p:spPr>
          <a:xfrm>
            <a:off x="10189031" y="665926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139593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5273-934E-943A-9B4B-393C5769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Event Topologies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BB7C1-9758-906E-BF3B-EB8A8344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1EE14-91E2-36AE-032F-843195E1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10</a:t>
            </a:fld>
            <a:endParaRPr lang="en-DE" dirty="0"/>
          </a:p>
        </p:txBody>
      </p:sp>
      <p:pic>
        <p:nvPicPr>
          <p:cNvPr id="6" name="Grafik 15" descr="Ein Bild, das Zaun, haltend, Tisch, klein enthält.&#10;&#10;Automatisch generierte Beschreibung">
            <a:extLst>
              <a:ext uri="{FF2B5EF4-FFF2-40B4-BE49-F238E27FC236}">
                <a16:creationId xmlns:a16="http://schemas.microsoft.com/office/drawing/2014/main" id="{5BB83BA8-9DFC-3DA8-E941-43C25AD9B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615" y="2124166"/>
            <a:ext cx="3238165" cy="2054044"/>
          </a:xfrm>
          <a:prstGeom prst="rect">
            <a:avLst/>
          </a:prstGeom>
        </p:spPr>
      </p:pic>
      <p:pic>
        <p:nvPicPr>
          <p:cNvPr id="7" name="Grafik 19" descr="Ein Bild, das Zaun, Gebäude, Tisch, klein enthält.&#10;&#10;Automatisch generierte Beschreibung">
            <a:extLst>
              <a:ext uri="{FF2B5EF4-FFF2-40B4-BE49-F238E27FC236}">
                <a16:creationId xmlns:a16="http://schemas.microsoft.com/office/drawing/2014/main" id="{3402F640-BA73-F6AD-05BE-DF7CBCAF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125" y="2124166"/>
            <a:ext cx="2908412" cy="2054044"/>
          </a:xfrm>
          <a:prstGeom prst="rect">
            <a:avLst/>
          </a:prstGeom>
        </p:spPr>
      </p:pic>
      <p:pic>
        <p:nvPicPr>
          <p:cNvPr id="9" name="Picture 8" descr="A colorful balls and lines&#10;&#10;Description automatically generated with medium confidence">
            <a:extLst>
              <a:ext uri="{FF2B5EF4-FFF2-40B4-BE49-F238E27FC236}">
                <a16:creationId xmlns:a16="http://schemas.microsoft.com/office/drawing/2014/main" id="{2168428B-9EAB-7900-A250-B1BE370A9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78" y="2124166"/>
            <a:ext cx="3169822" cy="2054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54C83-9907-A629-C89C-B7A010D982DE}"/>
              </a:ext>
            </a:extLst>
          </p:cNvPr>
          <p:cNvSpPr txBox="1"/>
          <p:nvPr/>
        </p:nvSpPr>
        <p:spPr>
          <a:xfrm>
            <a:off x="10493384" y="401501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/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  <a:blipFill>
                <a:blip r:embed="rId5"/>
                <a:stretch>
                  <a:fillRect l="-3333" t="-9677" b="-19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/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de-DE" b="0" dirty="0">
                    <a:solidFill>
                      <a:schemeClr val="tx1"/>
                    </a:solidFill>
                  </a:rPr>
                  <a:t> / 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  <a:blipFill>
                <a:blip r:embed="rId6"/>
                <a:stretch>
                  <a:fillRect l="-3333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/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  <a:blipFill>
                <a:blip r:embed="rId7"/>
                <a:stretch>
                  <a:fillRect l="-4494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81">
            <a:extLst>
              <a:ext uri="{FF2B5EF4-FFF2-40B4-BE49-F238E27FC236}">
                <a16:creationId xmlns:a16="http://schemas.microsoft.com/office/drawing/2014/main" id="{205B53E2-6523-C8A0-07F1-A6BF04242431}"/>
              </a:ext>
            </a:extLst>
          </p:cNvPr>
          <p:cNvSpPr/>
          <p:nvPr/>
        </p:nvSpPr>
        <p:spPr>
          <a:xfrm>
            <a:off x="2171450" y="5052787"/>
            <a:ext cx="995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Track  </a:t>
            </a:r>
          </a:p>
        </p:txBody>
      </p:sp>
      <p:sp>
        <p:nvSpPr>
          <p:cNvPr id="26" name="Rechteck 82">
            <a:extLst>
              <a:ext uri="{FF2B5EF4-FFF2-40B4-BE49-F238E27FC236}">
                <a16:creationId xmlns:a16="http://schemas.microsoft.com/office/drawing/2014/main" id="{AD683B0B-092E-AC57-B655-6D0C24B27505}"/>
              </a:ext>
            </a:extLst>
          </p:cNvPr>
          <p:cNvSpPr/>
          <p:nvPr/>
        </p:nvSpPr>
        <p:spPr>
          <a:xfrm>
            <a:off x="5300458" y="5052787"/>
            <a:ext cx="170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</a:t>
            </a:r>
            <a:endParaRPr lang="en-US" dirty="0"/>
          </a:p>
        </p:txBody>
      </p:sp>
      <p:sp>
        <p:nvSpPr>
          <p:cNvPr id="27" name="Rechteck 83">
            <a:extLst>
              <a:ext uri="{FF2B5EF4-FFF2-40B4-BE49-F238E27FC236}">
                <a16:creationId xmlns:a16="http://schemas.microsoft.com/office/drawing/2014/main" id="{0C8B48F6-93F9-4BA1-049F-B25C521646C3}"/>
              </a:ext>
            </a:extLst>
          </p:cNvPr>
          <p:cNvSpPr/>
          <p:nvPr/>
        </p:nvSpPr>
        <p:spPr>
          <a:xfrm>
            <a:off x="8941857" y="5027803"/>
            <a:ext cx="222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 / Track / Double-Cascade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/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𝜇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  <a:blipFill>
                <a:blip r:embed="rId8"/>
                <a:stretch>
                  <a:fillRect t="-9375" b="-156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/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e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  <a:blipFill>
                <a:blip r:embed="rId9"/>
                <a:stretch>
                  <a:fillRect t="-5769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/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 </m:t>
                    </m:r>
                    <m:r>
                      <a:rPr lang="de-DE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baseline="30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𝑊</m:t>
                    </m:r>
                    <m:r>
                      <a:rPr lang="de-DE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</m:oMath>
                </a14:m>
                <a:endParaRPr lang="de-DE" b="0" baseline="3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  <a:blipFill>
                <a:blip r:embed="rId1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/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/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at 10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TeV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blipFill>
                <a:blip r:embed="rId12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/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– track: ~50m/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blipFill>
                <a:blip r:embed="rId13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5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8DB58-E4F8-0335-D024-EE94E063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6CBB2-BF15-87AE-01D8-4FC6DBB2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11</a:t>
            </a:fld>
            <a:endParaRPr lang="en-DE"/>
          </a:p>
        </p:txBody>
      </p:sp>
      <p:grpSp>
        <p:nvGrpSpPr>
          <p:cNvPr id="38" name="Google Shape;625;g255619a4f71_1_686">
            <a:extLst>
              <a:ext uri="{FF2B5EF4-FFF2-40B4-BE49-F238E27FC236}">
                <a16:creationId xmlns:a16="http://schemas.microsoft.com/office/drawing/2014/main" id="{1B0AF75D-9717-25A2-D2AC-1CE082748D62}"/>
              </a:ext>
            </a:extLst>
          </p:cNvPr>
          <p:cNvGrpSpPr/>
          <p:nvPr/>
        </p:nvGrpSpPr>
        <p:grpSpPr>
          <a:xfrm>
            <a:off x="1851299" y="2768174"/>
            <a:ext cx="2980512" cy="2977201"/>
            <a:chOff x="4160910" y="1360488"/>
            <a:chExt cx="3974016" cy="3969601"/>
          </a:xfrm>
        </p:grpSpPr>
        <p:sp>
          <p:nvSpPr>
            <p:cNvPr id="39" name="Google Shape;626;g255619a4f71_1_686">
              <a:extLst>
                <a:ext uri="{FF2B5EF4-FFF2-40B4-BE49-F238E27FC236}">
                  <a16:creationId xmlns:a16="http://schemas.microsoft.com/office/drawing/2014/main" id="{6C8F12E5-0F41-5671-CFB6-24828621426A}"/>
                </a:ext>
              </a:extLst>
            </p:cNvPr>
            <p:cNvSpPr/>
            <p:nvPr/>
          </p:nvSpPr>
          <p:spPr>
            <a:xfrm>
              <a:off x="6788150" y="2428875"/>
              <a:ext cx="1346776" cy="1601788"/>
            </a:xfrm>
            <a:custGeom>
              <a:avLst/>
              <a:gdLst/>
              <a:ahLst/>
              <a:cxnLst/>
              <a:rect l="l" t="t" r="r" b="b"/>
              <a:pathLst>
                <a:path w="1346776" h="1601788" extrusionOk="0">
                  <a:moveTo>
                    <a:pt x="1319213" y="565150"/>
                  </a:moveTo>
                  <a:lnTo>
                    <a:pt x="1319213" y="565150"/>
                  </a:lnTo>
                  <a:cubicBezTo>
                    <a:pt x="1320271" y="576263"/>
                    <a:pt x="1320913" y="587423"/>
                    <a:pt x="1322388" y="598488"/>
                  </a:cubicBezTo>
                  <a:cubicBezTo>
                    <a:pt x="1323033" y="603324"/>
                    <a:pt x="1324896" y="607942"/>
                    <a:pt x="1325563" y="612775"/>
                  </a:cubicBezTo>
                  <a:cubicBezTo>
                    <a:pt x="1327873" y="629521"/>
                    <a:pt x="1327050" y="643252"/>
                    <a:pt x="1331913" y="658813"/>
                  </a:cubicBezTo>
                  <a:cubicBezTo>
                    <a:pt x="1333115" y="662659"/>
                    <a:pt x="1335088" y="666221"/>
                    <a:pt x="1336675" y="669925"/>
                  </a:cubicBezTo>
                  <a:cubicBezTo>
                    <a:pt x="1337733" y="677863"/>
                    <a:pt x="1337439" y="686102"/>
                    <a:pt x="1339850" y="693738"/>
                  </a:cubicBezTo>
                  <a:cubicBezTo>
                    <a:pt x="1340751" y="696592"/>
                    <a:pt x="1346096" y="697096"/>
                    <a:pt x="1346200" y="700088"/>
                  </a:cubicBezTo>
                  <a:cubicBezTo>
                    <a:pt x="1347713" y="743457"/>
                    <a:pt x="1345914" y="786888"/>
                    <a:pt x="1344613" y="830263"/>
                  </a:cubicBezTo>
                  <a:cubicBezTo>
                    <a:pt x="1344232" y="842979"/>
                    <a:pt x="1342777" y="857537"/>
                    <a:pt x="1338263" y="869950"/>
                  </a:cubicBezTo>
                  <a:cubicBezTo>
                    <a:pt x="1337454" y="872174"/>
                    <a:pt x="1336020" y="874125"/>
                    <a:pt x="1335088" y="876300"/>
                  </a:cubicBezTo>
                  <a:cubicBezTo>
                    <a:pt x="1334429" y="877838"/>
                    <a:pt x="1334473" y="879701"/>
                    <a:pt x="1333500" y="881063"/>
                  </a:cubicBezTo>
                  <a:cubicBezTo>
                    <a:pt x="1331760" y="883499"/>
                    <a:pt x="1328946" y="885018"/>
                    <a:pt x="1327150" y="887413"/>
                  </a:cubicBezTo>
                  <a:cubicBezTo>
                    <a:pt x="1320611" y="896131"/>
                    <a:pt x="1328069" y="892399"/>
                    <a:pt x="1319213" y="895350"/>
                  </a:cubicBezTo>
                  <a:cubicBezTo>
                    <a:pt x="1306066" y="908497"/>
                    <a:pt x="1319737" y="893712"/>
                    <a:pt x="1306513" y="912813"/>
                  </a:cubicBezTo>
                  <a:cubicBezTo>
                    <a:pt x="1300163" y="921984"/>
                    <a:pt x="1297516" y="923220"/>
                    <a:pt x="1289050" y="930275"/>
                  </a:cubicBezTo>
                  <a:cubicBezTo>
                    <a:pt x="1288521" y="933450"/>
                    <a:pt x="1288795" y="936870"/>
                    <a:pt x="1287463" y="939800"/>
                  </a:cubicBezTo>
                  <a:cubicBezTo>
                    <a:pt x="1275266" y="966636"/>
                    <a:pt x="1285679" y="932800"/>
                    <a:pt x="1277938" y="954088"/>
                  </a:cubicBezTo>
                  <a:cubicBezTo>
                    <a:pt x="1270288" y="975126"/>
                    <a:pt x="1278836" y="957055"/>
                    <a:pt x="1271588" y="971550"/>
                  </a:cubicBezTo>
                  <a:cubicBezTo>
                    <a:pt x="1271059" y="975254"/>
                    <a:pt x="1269792" y="978927"/>
                    <a:pt x="1270000" y="982663"/>
                  </a:cubicBezTo>
                  <a:cubicBezTo>
                    <a:pt x="1270686" y="995022"/>
                    <a:pt x="1272585" y="1001695"/>
                    <a:pt x="1279525" y="1011238"/>
                  </a:cubicBezTo>
                  <a:cubicBezTo>
                    <a:pt x="1286600" y="1020966"/>
                    <a:pt x="1285836" y="1013788"/>
                    <a:pt x="1290638" y="1025525"/>
                  </a:cubicBezTo>
                  <a:cubicBezTo>
                    <a:pt x="1294250" y="1034355"/>
                    <a:pt x="1295255" y="1044333"/>
                    <a:pt x="1300163" y="1052513"/>
                  </a:cubicBezTo>
                  <a:cubicBezTo>
                    <a:pt x="1306888" y="1063722"/>
                    <a:pt x="1303214" y="1057883"/>
                    <a:pt x="1311275" y="1069975"/>
                  </a:cubicBezTo>
                  <a:cubicBezTo>
                    <a:pt x="1316792" y="1100318"/>
                    <a:pt x="1314554" y="1077335"/>
                    <a:pt x="1309688" y="1119188"/>
                  </a:cubicBezTo>
                  <a:cubicBezTo>
                    <a:pt x="1308277" y="1131323"/>
                    <a:pt x="1308182" y="1143598"/>
                    <a:pt x="1306513" y="1155700"/>
                  </a:cubicBezTo>
                  <a:cubicBezTo>
                    <a:pt x="1303952" y="1174264"/>
                    <a:pt x="1302150" y="1156489"/>
                    <a:pt x="1292225" y="1176338"/>
                  </a:cubicBezTo>
                  <a:cubicBezTo>
                    <a:pt x="1291167" y="1178455"/>
                    <a:pt x="1289982" y="1180513"/>
                    <a:pt x="1289050" y="1182688"/>
                  </a:cubicBezTo>
                  <a:cubicBezTo>
                    <a:pt x="1288391" y="1184226"/>
                    <a:pt x="1288435" y="1186088"/>
                    <a:pt x="1287463" y="1187450"/>
                  </a:cubicBezTo>
                  <a:cubicBezTo>
                    <a:pt x="1285723" y="1189886"/>
                    <a:pt x="1283230" y="1191683"/>
                    <a:pt x="1281113" y="1193800"/>
                  </a:cubicBezTo>
                  <a:cubicBezTo>
                    <a:pt x="1277029" y="1204010"/>
                    <a:pt x="1277485" y="1205419"/>
                    <a:pt x="1266825" y="1214438"/>
                  </a:cubicBezTo>
                  <a:cubicBezTo>
                    <a:pt x="1264115" y="1216731"/>
                    <a:pt x="1260403" y="1217476"/>
                    <a:pt x="1257300" y="1219200"/>
                  </a:cubicBezTo>
                  <a:cubicBezTo>
                    <a:pt x="1255632" y="1220126"/>
                    <a:pt x="1254125" y="1221317"/>
                    <a:pt x="1252538" y="1222375"/>
                  </a:cubicBezTo>
                  <a:cubicBezTo>
                    <a:pt x="1238474" y="1243471"/>
                    <a:pt x="1254326" y="1224556"/>
                    <a:pt x="1238250" y="1233488"/>
                  </a:cubicBezTo>
                  <a:cubicBezTo>
                    <a:pt x="1225403" y="1240625"/>
                    <a:pt x="1237052" y="1237861"/>
                    <a:pt x="1228725" y="1246188"/>
                  </a:cubicBezTo>
                  <a:cubicBezTo>
                    <a:pt x="1226543" y="1248370"/>
                    <a:pt x="1223223" y="1249056"/>
                    <a:pt x="1220788" y="1250950"/>
                  </a:cubicBezTo>
                  <a:cubicBezTo>
                    <a:pt x="1218425" y="1252788"/>
                    <a:pt x="1216555" y="1255183"/>
                    <a:pt x="1214438" y="1257300"/>
                  </a:cubicBezTo>
                  <a:cubicBezTo>
                    <a:pt x="1213380" y="1261004"/>
                    <a:pt x="1212580" y="1264792"/>
                    <a:pt x="1211263" y="1268413"/>
                  </a:cubicBezTo>
                  <a:cubicBezTo>
                    <a:pt x="1210454" y="1270637"/>
                    <a:pt x="1208620" y="1272457"/>
                    <a:pt x="1208088" y="1274763"/>
                  </a:cubicBezTo>
                  <a:cubicBezTo>
                    <a:pt x="1207010" y="1279432"/>
                    <a:pt x="1208421" y="1284660"/>
                    <a:pt x="1206500" y="1289050"/>
                  </a:cubicBezTo>
                  <a:cubicBezTo>
                    <a:pt x="1204544" y="1293520"/>
                    <a:pt x="1200150" y="1296459"/>
                    <a:pt x="1196975" y="1300163"/>
                  </a:cubicBezTo>
                  <a:cubicBezTo>
                    <a:pt x="1193473" y="1310669"/>
                    <a:pt x="1193694" y="1309548"/>
                    <a:pt x="1190625" y="1320800"/>
                  </a:cubicBezTo>
                  <a:cubicBezTo>
                    <a:pt x="1190051" y="1322905"/>
                    <a:pt x="1190306" y="1325375"/>
                    <a:pt x="1189038" y="1327150"/>
                  </a:cubicBezTo>
                  <a:cubicBezTo>
                    <a:pt x="1187500" y="1329303"/>
                    <a:pt x="1184805" y="1330325"/>
                    <a:pt x="1182688" y="1331913"/>
                  </a:cubicBezTo>
                  <a:cubicBezTo>
                    <a:pt x="1181630" y="1335088"/>
                    <a:pt x="1180375" y="1338204"/>
                    <a:pt x="1179513" y="1341438"/>
                  </a:cubicBezTo>
                  <a:cubicBezTo>
                    <a:pt x="1178256" y="1346152"/>
                    <a:pt x="1177979" y="1351131"/>
                    <a:pt x="1176338" y="1355725"/>
                  </a:cubicBezTo>
                  <a:cubicBezTo>
                    <a:pt x="1175300" y="1358631"/>
                    <a:pt x="1172852" y="1360854"/>
                    <a:pt x="1171575" y="1363663"/>
                  </a:cubicBezTo>
                  <a:cubicBezTo>
                    <a:pt x="1170190" y="1366710"/>
                    <a:pt x="1169384" y="1369989"/>
                    <a:pt x="1168400" y="1373188"/>
                  </a:cubicBezTo>
                  <a:cubicBezTo>
                    <a:pt x="1167267" y="1376870"/>
                    <a:pt x="1166839" y="1380802"/>
                    <a:pt x="1165225" y="1384300"/>
                  </a:cubicBezTo>
                  <a:cubicBezTo>
                    <a:pt x="1159658" y="1396361"/>
                    <a:pt x="1158770" y="1391693"/>
                    <a:pt x="1150938" y="1401763"/>
                  </a:cubicBezTo>
                  <a:cubicBezTo>
                    <a:pt x="1149485" y="1403631"/>
                    <a:pt x="1148937" y="1406058"/>
                    <a:pt x="1147763" y="1408113"/>
                  </a:cubicBezTo>
                  <a:cubicBezTo>
                    <a:pt x="1146816" y="1409769"/>
                    <a:pt x="1145646" y="1411288"/>
                    <a:pt x="1144588" y="1412875"/>
                  </a:cubicBezTo>
                  <a:cubicBezTo>
                    <a:pt x="1143530" y="1416050"/>
                    <a:pt x="1141995" y="1419104"/>
                    <a:pt x="1141413" y="1422400"/>
                  </a:cubicBezTo>
                  <a:cubicBezTo>
                    <a:pt x="1136459" y="1450470"/>
                    <a:pt x="1143511" y="1430648"/>
                    <a:pt x="1136650" y="1447800"/>
                  </a:cubicBezTo>
                  <a:cubicBezTo>
                    <a:pt x="1135592" y="1453621"/>
                    <a:pt x="1134999" y="1459546"/>
                    <a:pt x="1133475" y="1465263"/>
                  </a:cubicBezTo>
                  <a:cubicBezTo>
                    <a:pt x="1131477" y="1472755"/>
                    <a:pt x="1129904" y="1470761"/>
                    <a:pt x="1125538" y="1476375"/>
                  </a:cubicBezTo>
                  <a:cubicBezTo>
                    <a:pt x="1123195" y="1479387"/>
                    <a:pt x="1121445" y="1482823"/>
                    <a:pt x="1119188" y="1485900"/>
                  </a:cubicBezTo>
                  <a:cubicBezTo>
                    <a:pt x="1115620" y="1490766"/>
                    <a:pt x="1113095" y="1496841"/>
                    <a:pt x="1108075" y="1500188"/>
                  </a:cubicBezTo>
                  <a:cubicBezTo>
                    <a:pt x="1102635" y="1503815"/>
                    <a:pt x="1096443" y="1508161"/>
                    <a:pt x="1090613" y="1511300"/>
                  </a:cubicBezTo>
                  <a:cubicBezTo>
                    <a:pt x="1086446" y="1513544"/>
                    <a:pt x="1081906" y="1515109"/>
                    <a:pt x="1077913" y="1517650"/>
                  </a:cubicBezTo>
                  <a:cubicBezTo>
                    <a:pt x="1076019" y="1518855"/>
                    <a:pt x="1074922" y="1521035"/>
                    <a:pt x="1073150" y="1522413"/>
                  </a:cubicBezTo>
                  <a:cubicBezTo>
                    <a:pt x="1070138" y="1524756"/>
                    <a:pt x="1066800" y="1526646"/>
                    <a:pt x="1063625" y="1528763"/>
                  </a:cubicBezTo>
                  <a:cubicBezTo>
                    <a:pt x="1052687" y="1543349"/>
                    <a:pt x="1066670" y="1525719"/>
                    <a:pt x="1049338" y="1543050"/>
                  </a:cubicBezTo>
                  <a:cubicBezTo>
                    <a:pt x="1047467" y="1544921"/>
                    <a:pt x="1046777" y="1547932"/>
                    <a:pt x="1044575" y="1549400"/>
                  </a:cubicBezTo>
                  <a:cubicBezTo>
                    <a:pt x="1041790" y="1551256"/>
                    <a:pt x="1038225" y="1551517"/>
                    <a:pt x="1035050" y="1552575"/>
                  </a:cubicBezTo>
                  <a:cubicBezTo>
                    <a:pt x="1026061" y="1561566"/>
                    <a:pt x="1035191" y="1553854"/>
                    <a:pt x="1020763" y="1560513"/>
                  </a:cubicBezTo>
                  <a:cubicBezTo>
                    <a:pt x="1016889" y="1562301"/>
                    <a:pt x="1013559" y="1565153"/>
                    <a:pt x="1009650" y="1566863"/>
                  </a:cubicBezTo>
                  <a:cubicBezTo>
                    <a:pt x="1005051" y="1568875"/>
                    <a:pt x="995363" y="1571625"/>
                    <a:pt x="995363" y="1571625"/>
                  </a:cubicBezTo>
                  <a:cubicBezTo>
                    <a:pt x="992188" y="1573742"/>
                    <a:pt x="988924" y="1575731"/>
                    <a:pt x="985838" y="1577975"/>
                  </a:cubicBezTo>
                  <a:cubicBezTo>
                    <a:pt x="979928" y="1582273"/>
                    <a:pt x="978224" y="1585275"/>
                    <a:pt x="971550" y="1587500"/>
                  </a:cubicBezTo>
                  <a:cubicBezTo>
                    <a:pt x="968990" y="1588353"/>
                    <a:pt x="966259" y="1588559"/>
                    <a:pt x="963613" y="1589088"/>
                  </a:cubicBezTo>
                  <a:cubicBezTo>
                    <a:pt x="961496" y="1590146"/>
                    <a:pt x="959546" y="1591640"/>
                    <a:pt x="957263" y="1592263"/>
                  </a:cubicBezTo>
                  <a:cubicBezTo>
                    <a:pt x="929696" y="1599781"/>
                    <a:pt x="925980" y="1598884"/>
                    <a:pt x="896938" y="1601788"/>
                  </a:cubicBezTo>
                  <a:cubicBezTo>
                    <a:pt x="880245" y="1601192"/>
                    <a:pt x="856222" y="1603032"/>
                    <a:pt x="838200" y="1597025"/>
                  </a:cubicBezTo>
                  <a:cubicBezTo>
                    <a:pt x="836390" y="1596422"/>
                    <a:pt x="835094" y="1594797"/>
                    <a:pt x="833438" y="1593850"/>
                  </a:cubicBezTo>
                  <a:cubicBezTo>
                    <a:pt x="831383" y="1592676"/>
                    <a:pt x="829205" y="1591733"/>
                    <a:pt x="827088" y="1590675"/>
                  </a:cubicBezTo>
                  <a:cubicBezTo>
                    <a:pt x="812220" y="1572091"/>
                    <a:pt x="829551" y="1591080"/>
                    <a:pt x="812800" y="1579563"/>
                  </a:cubicBezTo>
                  <a:cubicBezTo>
                    <a:pt x="780058" y="1557052"/>
                    <a:pt x="806297" y="1570754"/>
                    <a:pt x="788988" y="1562100"/>
                  </a:cubicBezTo>
                  <a:cubicBezTo>
                    <a:pt x="787400" y="1559983"/>
                    <a:pt x="786096" y="1557621"/>
                    <a:pt x="784225" y="1555750"/>
                  </a:cubicBezTo>
                  <a:cubicBezTo>
                    <a:pt x="782354" y="1553879"/>
                    <a:pt x="779633" y="1552965"/>
                    <a:pt x="777875" y="1550988"/>
                  </a:cubicBezTo>
                  <a:cubicBezTo>
                    <a:pt x="775340" y="1548136"/>
                    <a:pt x="773868" y="1544475"/>
                    <a:pt x="771525" y="1541463"/>
                  </a:cubicBezTo>
                  <a:cubicBezTo>
                    <a:pt x="770147" y="1539691"/>
                    <a:pt x="768141" y="1538472"/>
                    <a:pt x="766763" y="1536700"/>
                  </a:cubicBezTo>
                  <a:cubicBezTo>
                    <a:pt x="753762" y="1519983"/>
                    <a:pt x="765617" y="1534318"/>
                    <a:pt x="757238" y="1519238"/>
                  </a:cubicBezTo>
                  <a:cubicBezTo>
                    <a:pt x="755953" y="1516925"/>
                    <a:pt x="754063" y="1515005"/>
                    <a:pt x="752475" y="1512888"/>
                  </a:cubicBezTo>
                  <a:cubicBezTo>
                    <a:pt x="751012" y="1503376"/>
                    <a:pt x="749941" y="1490677"/>
                    <a:pt x="746125" y="1481138"/>
                  </a:cubicBezTo>
                  <a:cubicBezTo>
                    <a:pt x="745416" y="1479366"/>
                    <a:pt x="744008" y="1477963"/>
                    <a:pt x="742950" y="1476375"/>
                  </a:cubicBezTo>
                  <a:cubicBezTo>
                    <a:pt x="741892" y="1472142"/>
                    <a:pt x="741006" y="1467861"/>
                    <a:pt x="739775" y="1463675"/>
                  </a:cubicBezTo>
                  <a:cubicBezTo>
                    <a:pt x="738359" y="1458859"/>
                    <a:pt x="736356" y="1454225"/>
                    <a:pt x="735013" y="1449388"/>
                  </a:cubicBezTo>
                  <a:cubicBezTo>
                    <a:pt x="732644" y="1440859"/>
                    <a:pt x="732818" y="1434642"/>
                    <a:pt x="728663" y="1427163"/>
                  </a:cubicBezTo>
                  <a:cubicBezTo>
                    <a:pt x="727378" y="1424850"/>
                    <a:pt x="725154" y="1423143"/>
                    <a:pt x="723900" y="1420813"/>
                  </a:cubicBezTo>
                  <a:cubicBezTo>
                    <a:pt x="721429" y="1416224"/>
                    <a:pt x="719881" y="1411187"/>
                    <a:pt x="717550" y="1406525"/>
                  </a:cubicBezTo>
                  <a:cubicBezTo>
                    <a:pt x="715642" y="1402709"/>
                    <a:pt x="712988" y="1399286"/>
                    <a:pt x="711200" y="1395413"/>
                  </a:cubicBezTo>
                  <a:cubicBezTo>
                    <a:pt x="709797" y="1392374"/>
                    <a:pt x="709612" y="1388835"/>
                    <a:pt x="708025" y="1385888"/>
                  </a:cubicBezTo>
                  <a:cubicBezTo>
                    <a:pt x="705867" y="1381880"/>
                    <a:pt x="702320" y="1378743"/>
                    <a:pt x="700088" y="1374775"/>
                  </a:cubicBezTo>
                  <a:cubicBezTo>
                    <a:pt x="697533" y="1370233"/>
                    <a:pt x="695855" y="1365250"/>
                    <a:pt x="693738" y="1360488"/>
                  </a:cubicBezTo>
                  <a:cubicBezTo>
                    <a:pt x="690361" y="1333483"/>
                    <a:pt x="695569" y="1363687"/>
                    <a:pt x="682625" y="1328738"/>
                  </a:cubicBezTo>
                  <a:cubicBezTo>
                    <a:pt x="679772" y="1321034"/>
                    <a:pt x="678392" y="1312863"/>
                    <a:pt x="676275" y="1304925"/>
                  </a:cubicBezTo>
                  <a:cubicBezTo>
                    <a:pt x="673997" y="1284416"/>
                    <a:pt x="676218" y="1297169"/>
                    <a:pt x="671513" y="1279525"/>
                  </a:cubicBezTo>
                  <a:cubicBezTo>
                    <a:pt x="670389" y="1275309"/>
                    <a:pt x="669959" y="1270877"/>
                    <a:pt x="668338" y="1266825"/>
                  </a:cubicBezTo>
                  <a:cubicBezTo>
                    <a:pt x="666754" y="1262864"/>
                    <a:pt x="664105" y="1259417"/>
                    <a:pt x="661988" y="1255713"/>
                  </a:cubicBezTo>
                  <a:cubicBezTo>
                    <a:pt x="660930" y="1250950"/>
                    <a:pt x="659537" y="1246250"/>
                    <a:pt x="658813" y="1241425"/>
                  </a:cubicBezTo>
                  <a:cubicBezTo>
                    <a:pt x="654792" y="1214619"/>
                    <a:pt x="658539" y="1181016"/>
                    <a:pt x="660400" y="1157288"/>
                  </a:cubicBezTo>
                  <a:cubicBezTo>
                    <a:pt x="661257" y="1146358"/>
                    <a:pt x="666556" y="1135646"/>
                    <a:pt x="669925" y="1125538"/>
                  </a:cubicBezTo>
                  <a:cubicBezTo>
                    <a:pt x="671143" y="1121883"/>
                    <a:pt x="672042" y="1118129"/>
                    <a:pt x="673100" y="1114425"/>
                  </a:cubicBezTo>
                  <a:cubicBezTo>
                    <a:pt x="673629" y="1109663"/>
                    <a:pt x="673405" y="1104755"/>
                    <a:pt x="674688" y="1100138"/>
                  </a:cubicBezTo>
                  <a:cubicBezTo>
                    <a:pt x="676083" y="1095116"/>
                    <a:pt x="680441" y="1091027"/>
                    <a:pt x="681038" y="1085850"/>
                  </a:cubicBezTo>
                  <a:cubicBezTo>
                    <a:pt x="682071" y="1076898"/>
                    <a:pt x="681217" y="1067699"/>
                    <a:pt x="679450" y="1058863"/>
                  </a:cubicBezTo>
                  <a:cubicBezTo>
                    <a:pt x="679010" y="1056662"/>
                    <a:pt x="676066" y="1055872"/>
                    <a:pt x="674688" y="1054100"/>
                  </a:cubicBezTo>
                  <a:cubicBezTo>
                    <a:pt x="671789" y="1050373"/>
                    <a:pt x="663727" y="1037437"/>
                    <a:pt x="661988" y="1033463"/>
                  </a:cubicBezTo>
                  <a:cubicBezTo>
                    <a:pt x="659976" y="1028864"/>
                    <a:pt x="659027" y="1023861"/>
                    <a:pt x="657225" y="1019175"/>
                  </a:cubicBezTo>
                  <a:cubicBezTo>
                    <a:pt x="652554" y="1007032"/>
                    <a:pt x="655195" y="1018929"/>
                    <a:pt x="650875" y="1004888"/>
                  </a:cubicBezTo>
                  <a:cubicBezTo>
                    <a:pt x="643141" y="979753"/>
                    <a:pt x="651847" y="1002555"/>
                    <a:pt x="644525" y="984250"/>
                  </a:cubicBezTo>
                  <a:cubicBezTo>
                    <a:pt x="643996" y="976313"/>
                    <a:pt x="644246" y="968285"/>
                    <a:pt x="642938" y="960438"/>
                  </a:cubicBezTo>
                  <a:cubicBezTo>
                    <a:pt x="642624" y="958556"/>
                    <a:pt x="640433" y="957462"/>
                    <a:pt x="639763" y="955675"/>
                  </a:cubicBezTo>
                  <a:cubicBezTo>
                    <a:pt x="637236" y="948936"/>
                    <a:pt x="635307" y="941982"/>
                    <a:pt x="633413" y="935038"/>
                  </a:cubicBezTo>
                  <a:cubicBezTo>
                    <a:pt x="632192" y="930561"/>
                    <a:pt x="629943" y="916408"/>
                    <a:pt x="627063" y="911225"/>
                  </a:cubicBezTo>
                  <a:cubicBezTo>
                    <a:pt x="625973" y="909263"/>
                    <a:pt x="623888" y="908050"/>
                    <a:pt x="622300" y="906463"/>
                  </a:cubicBezTo>
                  <a:cubicBezTo>
                    <a:pt x="620386" y="900721"/>
                    <a:pt x="618527" y="894522"/>
                    <a:pt x="615950" y="889000"/>
                  </a:cubicBezTo>
                  <a:cubicBezTo>
                    <a:pt x="613448" y="883639"/>
                    <a:pt x="611512" y="877896"/>
                    <a:pt x="608013" y="873125"/>
                  </a:cubicBezTo>
                  <a:cubicBezTo>
                    <a:pt x="605569" y="869792"/>
                    <a:pt x="601663" y="867834"/>
                    <a:pt x="598488" y="865188"/>
                  </a:cubicBezTo>
                  <a:cubicBezTo>
                    <a:pt x="595721" y="859654"/>
                    <a:pt x="594166" y="856984"/>
                    <a:pt x="592138" y="850900"/>
                  </a:cubicBezTo>
                  <a:cubicBezTo>
                    <a:pt x="587816" y="837934"/>
                    <a:pt x="593869" y="851188"/>
                    <a:pt x="587375" y="838200"/>
                  </a:cubicBezTo>
                  <a:cubicBezTo>
                    <a:pt x="586317" y="829733"/>
                    <a:pt x="585548" y="821225"/>
                    <a:pt x="584200" y="812800"/>
                  </a:cubicBezTo>
                  <a:cubicBezTo>
                    <a:pt x="583429" y="807983"/>
                    <a:pt x="581228" y="803387"/>
                    <a:pt x="581025" y="798513"/>
                  </a:cubicBezTo>
                  <a:cubicBezTo>
                    <a:pt x="580694" y="790565"/>
                    <a:pt x="581433" y="782567"/>
                    <a:pt x="582613" y="774700"/>
                  </a:cubicBezTo>
                  <a:cubicBezTo>
                    <a:pt x="583047" y="771805"/>
                    <a:pt x="587520" y="763299"/>
                    <a:pt x="588963" y="760413"/>
                  </a:cubicBezTo>
                  <a:cubicBezTo>
                    <a:pt x="588434" y="751946"/>
                    <a:pt x="589255" y="743285"/>
                    <a:pt x="587375" y="735013"/>
                  </a:cubicBezTo>
                  <a:cubicBezTo>
                    <a:pt x="587123" y="733904"/>
                    <a:pt x="580622" y="722604"/>
                    <a:pt x="576263" y="722313"/>
                  </a:cubicBezTo>
                  <a:cubicBezTo>
                    <a:pt x="554081" y="720834"/>
                    <a:pt x="531813" y="721254"/>
                    <a:pt x="509588" y="720725"/>
                  </a:cubicBezTo>
                  <a:cubicBezTo>
                    <a:pt x="505355" y="719667"/>
                    <a:pt x="500850" y="719379"/>
                    <a:pt x="496888" y="717550"/>
                  </a:cubicBezTo>
                  <a:cubicBezTo>
                    <a:pt x="493811" y="716130"/>
                    <a:pt x="491769" y="713080"/>
                    <a:pt x="488950" y="711200"/>
                  </a:cubicBezTo>
                  <a:cubicBezTo>
                    <a:pt x="486981" y="709887"/>
                    <a:pt x="484717" y="709083"/>
                    <a:pt x="482600" y="708025"/>
                  </a:cubicBezTo>
                  <a:cubicBezTo>
                    <a:pt x="473221" y="693957"/>
                    <a:pt x="488102" y="714330"/>
                    <a:pt x="471488" y="700088"/>
                  </a:cubicBezTo>
                  <a:cubicBezTo>
                    <a:pt x="469691" y="698548"/>
                    <a:pt x="470110" y="695278"/>
                    <a:pt x="468313" y="693738"/>
                  </a:cubicBezTo>
                  <a:cubicBezTo>
                    <a:pt x="466149" y="691883"/>
                    <a:pt x="462866" y="691947"/>
                    <a:pt x="460375" y="690563"/>
                  </a:cubicBezTo>
                  <a:cubicBezTo>
                    <a:pt x="458062" y="689278"/>
                    <a:pt x="456142" y="687388"/>
                    <a:pt x="454025" y="685800"/>
                  </a:cubicBezTo>
                  <a:cubicBezTo>
                    <a:pt x="452967" y="683683"/>
                    <a:pt x="452879" y="680668"/>
                    <a:pt x="450850" y="679450"/>
                  </a:cubicBezTo>
                  <a:cubicBezTo>
                    <a:pt x="449415" y="678589"/>
                    <a:pt x="447271" y="679855"/>
                    <a:pt x="446088" y="681038"/>
                  </a:cubicBezTo>
                  <a:cubicBezTo>
                    <a:pt x="444415" y="682711"/>
                    <a:pt x="444087" y="685333"/>
                    <a:pt x="442913" y="687388"/>
                  </a:cubicBezTo>
                  <a:cubicBezTo>
                    <a:pt x="441966" y="689044"/>
                    <a:pt x="440796" y="690563"/>
                    <a:pt x="439738" y="692150"/>
                  </a:cubicBezTo>
                  <a:cubicBezTo>
                    <a:pt x="438680" y="695325"/>
                    <a:pt x="438741" y="699134"/>
                    <a:pt x="436563" y="701675"/>
                  </a:cubicBezTo>
                  <a:cubicBezTo>
                    <a:pt x="435143" y="703332"/>
                    <a:pt x="432218" y="702403"/>
                    <a:pt x="430213" y="703263"/>
                  </a:cubicBezTo>
                  <a:cubicBezTo>
                    <a:pt x="428459" y="704015"/>
                    <a:pt x="427107" y="705491"/>
                    <a:pt x="425450" y="706438"/>
                  </a:cubicBezTo>
                  <a:cubicBezTo>
                    <a:pt x="407363" y="716773"/>
                    <a:pt x="400862" y="710790"/>
                    <a:pt x="369888" y="712788"/>
                  </a:cubicBezTo>
                  <a:cubicBezTo>
                    <a:pt x="367242" y="713846"/>
                    <a:pt x="364735" y="715358"/>
                    <a:pt x="361950" y="715963"/>
                  </a:cubicBezTo>
                  <a:cubicBezTo>
                    <a:pt x="339767" y="720785"/>
                    <a:pt x="324387" y="721624"/>
                    <a:pt x="301625" y="723900"/>
                  </a:cubicBezTo>
                  <a:lnTo>
                    <a:pt x="204788" y="722313"/>
                  </a:lnTo>
                  <a:cubicBezTo>
                    <a:pt x="199998" y="722176"/>
                    <a:pt x="195013" y="722337"/>
                    <a:pt x="190500" y="720725"/>
                  </a:cubicBezTo>
                  <a:cubicBezTo>
                    <a:pt x="140203" y="702761"/>
                    <a:pt x="241381" y="727445"/>
                    <a:pt x="168275" y="711200"/>
                  </a:cubicBezTo>
                  <a:cubicBezTo>
                    <a:pt x="167217" y="709083"/>
                    <a:pt x="166773" y="706523"/>
                    <a:pt x="165100" y="704850"/>
                  </a:cubicBezTo>
                  <a:cubicBezTo>
                    <a:pt x="151673" y="691423"/>
                    <a:pt x="152597" y="698581"/>
                    <a:pt x="144463" y="685800"/>
                  </a:cubicBezTo>
                  <a:cubicBezTo>
                    <a:pt x="134054" y="669443"/>
                    <a:pt x="144528" y="683010"/>
                    <a:pt x="136525" y="668338"/>
                  </a:cubicBezTo>
                  <a:cubicBezTo>
                    <a:pt x="131968" y="659984"/>
                    <a:pt x="131085" y="659723"/>
                    <a:pt x="125413" y="654050"/>
                  </a:cubicBezTo>
                  <a:cubicBezTo>
                    <a:pt x="118893" y="634489"/>
                    <a:pt x="126631" y="654045"/>
                    <a:pt x="115888" y="636588"/>
                  </a:cubicBezTo>
                  <a:cubicBezTo>
                    <a:pt x="113407" y="632557"/>
                    <a:pt x="111782" y="628055"/>
                    <a:pt x="109538" y="623888"/>
                  </a:cubicBezTo>
                  <a:cubicBezTo>
                    <a:pt x="108075" y="621171"/>
                    <a:pt x="106363" y="618596"/>
                    <a:pt x="104775" y="615950"/>
                  </a:cubicBezTo>
                  <a:cubicBezTo>
                    <a:pt x="103717" y="612246"/>
                    <a:pt x="103737" y="608043"/>
                    <a:pt x="101600" y="604838"/>
                  </a:cubicBezTo>
                  <a:cubicBezTo>
                    <a:pt x="100287" y="602869"/>
                    <a:pt x="96670" y="603556"/>
                    <a:pt x="95250" y="601663"/>
                  </a:cubicBezTo>
                  <a:cubicBezTo>
                    <a:pt x="93242" y="598986"/>
                    <a:pt x="93276" y="595262"/>
                    <a:pt x="92075" y="592138"/>
                  </a:cubicBezTo>
                  <a:cubicBezTo>
                    <a:pt x="90628" y="588376"/>
                    <a:pt x="89624" y="584327"/>
                    <a:pt x="87313" y="581025"/>
                  </a:cubicBezTo>
                  <a:cubicBezTo>
                    <a:pt x="85796" y="578857"/>
                    <a:pt x="83080" y="577850"/>
                    <a:pt x="80963" y="576263"/>
                  </a:cubicBezTo>
                  <a:cubicBezTo>
                    <a:pt x="79905" y="574146"/>
                    <a:pt x="79461" y="571586"/>
                    <a:pt x="77788" y="569913"/>
                  </a:cubicBezTo>
                  <a:cubicBezTo>
                    <a:pt x="73522" y="565647"/>
                    <a:pt x="63500" y="558800"/>
                    <a:pt x="63500" y="558800"/>
                  </a:cubicBezTo>
                  <a:cubicBezTo>
                    <a:pt x="62442" y="556683"/>
                    <a:pt x="61840" y="554268"/>
                    <a:pt x="60325" y="552450"/>
                  </a:cubicBezTo>
                  <a:cubicBezTo>
                    <a:pt x="59104" y="550984"/>
                    <a:pt x="57231" y="550201"/>
                    <a:pt x="55563" y="549275"/>
                  </a:cubicBezTo>
                  <a:cubicBezTo>
                    <a:pt x="38709" y="539912"/>
                    <a:pt x="52014" y="548496"/>
                    <a:pt x="41275" y="541338"/>
                  </a:cubicBezTo>
                  <a:cubicBezTo>
                    <a:pt x="35581" y="524255"/>
                    <a:pt x="42845" y="535596"/>
                    <a:pt x="28575" y="533400"/>
                  </a:cubicBezTo>
                  <a:cubicBezTo>
                    <a:pt x="24592" y="532787"/>
                    <a:pt x="21167" y="530225"/>
                    <a:pt x="17463" y="528638"/>
                  </a:cubicBezTo>
                  <a:cubicBezTo>
                    <a:pt x="15875" y="527050"/>
                    <a:pt x="14472" y="525253"/>
                    <a:pt x="12700" y="523875"/>
                  </a:cubicBezTo>
                  <a:cubicBezTo>
                    <a:pt x="9688" y="521532"/>
                    <a:pt x="5710" y="520377"/>
                    <a:pt x="3175" y="517525"/>
                  </a:cubicBezTo>
                  <a:cubicBezTo>
                    <a:pt x="1282" y="515395"/>
                    <a:pt x="1058" y="512234"/>
                    <a:pt x="0" y="509588"/>
                  </a:cubicBezTo>
                  <a:cubicBezTo>
                    <a:pt x="529" y="495830"/>
                    <a:pt x="-605" y="481906"/>
                    <a:pt x="1588" y="468313"/>
                  </a:cubicBezTo>
                  <a:cubicBezTo>
                    <a:pt x="2128" y="464968"/>
                    <a:pt x="6315" y="463350"/>
                    <a:pt x="7938" y="460375"/>
                  </a:cubicBezTo>
                  <a:cubicBezTo>
                    <a:pt x="10483" y="455709"/>
                    <a:pt x="11653" y="448151"/>
                    <a:pt x="12700" y="442913"/>
                  </a:cubicBezTo>
                  <a:cubicBezTo>
                    <a:pt x="9955" y="388006"/>
                    <a:pt x="7191" y="381163"/>
                    <a:pt x="12700" y="330200"/>
                  </a:cubicBezTo>
                  <a:cubicBezTo>
                    <a:pt x="12826" y="329038"/>
                    <a:pt x="17996" y="314360"/>
                    <a:pt x="19050" y="312738"/>
                  </a:cubicBezTo>
                  <a:cubicBezTo>
                    <a:pt x="24415" y="304485"/>
                    <a:pt x="32857" y="298064"/>
                    <a:pt x="36513" y="288925"/>
                  </a:cubicBezTo>
                  <a:cubicBezTo>
                    <a:pt x="37775" y="285770"/>
                    <a:pt x="42439" y="273474"/>
                    <a:pt x="44450" y="271463"/>
                  </a:cubicBezTo>
                  <a:cubicBezTo>
                    <a:pt x="46960" y="268953"/>
                    <a:pt x="50800" y="268288"/>
                    <a:pt x="53975" y="266700"/>
                  </a:cubicBezTo>
                  <a:cubicBezTo>
                    <a:pt x="60470" y="247214"/>
                    <a:pt x="52118" y="265382"/>
                    <a:pt x="65088" y="252413"/>
                  </a:cubicBezTo>
                  <a:cubicBezTo>
                    <a:pt x="85845" y="231657"/>
                    <a:pt x="56648" y="253546"/>
                    <a:pt x="79375" y="234950"/>
                  </a:cubicBezTo>
                  <a:cubicBezTo>
                    <a:pt x="102559" y="215980"/>
                    <a:pt x="75860" y="241638"/>
                    <a:pt x="96838" y="220663"/>
                  </a:cubicBezTo>
                  <a:cubicBezTo>
                    <a:pt x="97896" y="218546"/>
                    <a:pt x="98455" y="216094"/>
                    <a:pt x="100013" y="214313"/>
                  </a:cubicBezTo>
                  <a:cubicBezTo>
                    <a:pt x="105010" y="208601"/>
                    <a:pt x="110903" y="206486"/>
                    <a:pt x="117475" y="203200"/>
                  </a:cubicBezTo>
                  <a:cubicBezTo>
                    <a:pt x="123532" y="191086"/>
                    <a:pt x="116845" y="202242"/>
                    <a:pt x="128588" y="190500"/>
                  </a:cubicBezTo>
                  <a:cubicBezTo>
                    <a:pt x="130984" y="188104"/>
                    <a:pt x="132461" y="184875"/>
                    <a:pt x="134938" y="182563"/>
                  </a:cubicBezTo>
                  <a:cubicBezTo>
                    <a:pt x="140436" y="177431"/>
                    <a:pt x="147782" y="174211"/>
                    <a:pt x="152400" y="168275"/>
                  </a:cubicBezTo>
                  <a:cubicBezTo>
                    <a:pt x="165593" y="151314"/>
                    <a:pt x="158802" y="157757"/>
                    <a:pt x="171450" y="147638"/>
                  </a:cubicBezTo>
                  <a:cubicBezTo>
                    <a:pt x="173567" y="143934"/>
                    <a:pt x="174930" y="139682"/>
                    <a:pt x="177800" y="136525"/>
                  </a:cubicBezTo>
                  <a:cubicBezTo>
                    <a:pt x="196265" y="116212"/>
                    <a:pt x="180465" y="140355"/>
                    <a:pt x="192088" y="125413"/>
                  </a:cubicBezTo>
                  <a:cubicBezTo>
                    <a:pt x="194431" y="122401"/>
                    <a:pt x="196611" y="119238"/>
                    <a:pt x="198438" y="115888"/>
                  </a:cubicBezTo>
                  <a:cubicBezTo>
                    <a:pt x="202034" y="109295"/>
                    <a:pt x="200424" y="106701"/>
                    <a:pt x="206375" y="101600"/>
                  </a:cubicBezTo>
                  <a:cubicBezTo>
                    <a:pt x="208172" y="100060"/>
                    <a:pt x="210608" y="99483"/>
                    <a:pt x="212725" y="98425"/>
                  </a:cubicBezTo>
                  <a:cubicBezTo>
                    <a:pt x="213783" y="95779"/>
                    <a:pt x="214244" y="92807"/>
                    <a:pt x="215900" y="90488"/>
                  </a:cubicBezTo>
                  <a:cubicBezTo>
                    <a:pt x="217009" y="88935"/>
                    <a:pt x="219652" y="88931"/>
                    <a:pt x="220663" y="87313"/>
                  </a:cubicBezTo>
                  <a:cubicBezTo>
                    <a:pt x="222437" y="84475"/>
                    <a:pt x="222479" y="80846"/>
                    <a:pt x="223838" y="77788"/>
                  </a:cubicBezTo>
                  <a:cubicBezTo>
                    <a:pt x="224613" y="76044"/>
                    <a:pt x="226238" y="74769"/>
                    <a:pt x="227013" y="73025"/>
                  </a:cubicBezTo>
                  <a:cubicBezTo>
                    <a:pt x="228372" y="69967"/>
                    <a:pt x="228829" y="66558"/>
                    <a:pt x="230188" y="63500"/>
                  </a:cubicBezTo>
                  <a:cubicBezTo>
                    <a:pt x="230963" y="61757"/>
                    <a:pt x="232416" y="60394"/>
                    <a:pt x="233363" y="58738"/>
                  </a:cubicBezTo>
                  <a:cubicBezTo>
                    <a:pt x="234537" y="56683"/>
                    <a:pt x="235023" y="54206"/>
                    <a:pt x="236538" y="52388"/>
                  </a:cubicBezTo>
                  <a:cubicBezTo>
                    <a:pt x="237759" y="50922"/>
                    <a:pt x="239539" y="49947"/>
                    <a:pt x="241300" y="49213"/>
                  </a:cubicBezTo>
                  <a:cubicBezTo>
                    <a:pt x="245934" y="47282"/>
                    <a:pt x="255588" y="44450"/>
                    <a:pt x="255588" y="44450"/>
                  </a:cubicBezTo>
                  <a:cubicBezTo>
                    <a:pt x="257705" y="42333"/>
                    <a:pt x="259543" y="39896"/>
                    <a:pt x="261938" y="38100"/>
                  </a:cubicBezTo>
                  <a:cubicBezTo>
                    <a:pt x="263831" y="36680"/>
                    <a:pt x="266233" y="36099"/>
                    <a:pt x="268288" y="34925"/>
                  </a:cubicBezTo>
                  <a:cubicBezTo>
                    <a:pt x="269944" y="33978"/>
                    <a:pt x="271463" y="32808"/>
                    <a:pt x="273050" y="31750"/>
                  </a:cubicBezTo>
                  <a:cubicBezTo>
                    <a:pt x="274108" y="30163"/>
                    <a:pt x="274557" y="27914"/>
                    <a:pt x="276225" y="26988"/>
                  </a:cubicBezTo>
                  <a:cubicBezTo>
                    <a:pt x="279459" y="25191"/>
                    <a:pt x="299494" y="21206"/>
                    <a:pt x="301625" y="20638"/>
                  </a:cubicBezTo>
                  <a:cubicBezTo>
                    <a:pt x="304859" y="19776"/>
                    <a:pt x="308092" y="18822"/>
                    <a:pt x="311150" y="17463"/>
                  </a:cubicBezTo>
                  <a:cubicBezTo>
                    <a:pt x="312894" y="16688"/>
                    <a:pt x="314026" y="14571"/>
                    <a:pt x="315913" y="14288"/>
                  </a:cubicBezTo>
                  <a:cubicBezTo>
                    <a:pt x="324825" y="12951"/>
                    <a:pt x="333898" y="13097"/>
                    <a:pt x="342900" y="12700"/>
                  </a:cubicBezTo>
                  <a:lnTo>
                    <a:pt x="423863" y="9525"/>
                  </a:lnTo>
                  <a:cubicBezTo>
                    <a:pt x="426509" y="8467"/>
                    <a:pt x="429060" y="7133"/>
                    <a:pt x="431800" y="6350"/>
                  </a:cubicBezTo>
                  <a:cubicBezTo>
                    <a:pt x="447456" y="1877"/>
                    <a:pt x="458851" y="1832"/>
                    <a:pt x="476250" y="0"/>
                  </a:cubicBezTo>
                  <a:lnTo>
                    <a:pt x="622300" y="1588"/>
                  </a:lnTo>
                  <a:cubicBezTo>
                    <a:pt x="625638" y="1837"/>
                    <a:pt x="624491" y="7914"/>
                    <a:pt x="625475" y="11113"/>
                  </a:cubicBezTo>
                  <a:cubicBezTo>
                    <a:pt x="626608" y="14795"/>
                    <a:pt x="627219" y="18648"/>
                    <a:pt x="628650" y="22225"/>
                  </a:cubicBezTo>
                  <a:cubicBezTo>
                    <a:pt x="629359" y="23997"/>
                    <a:pt x="630920" y="25308"/>
                    <a:pt x="631825" y="26988"/>
                  </a:cubicBezTo>
                  <a:cubicBezTo>
                    <a:pt x="643501" y="48672"/>
                    <a:pt x="634794" y="36652"/>
                    <a:pt x="646113" y="50800"/>
                  </a:cubicBezTo>
                  <a:cubicBezTo>
                    <a:pt x="646875" y="54230"/>
                    <a:pt x="651348" y="76673"/>
                    <a:pt x="654050" y="79375"/>
                  </a:cubicBezTo>
                  <a:cubicBezTo>
                    <a:pt x="658283" y="83608"/>
                    <a:pt x="661071" y="90181"/>
                    <a:pt x="666750" y="92075"/>
                  </a:cubicBezTo>
                  <a:cubicBezTo>
                    <a:pt x="676330" y="95269"/>
                    <a:pt x="667390" y="91824"/>
                    <a:pt x="681038" y="100013"/>
                  </a:cubicBezTo>
                  <a:cubicBezTo>
                    <a:pt x="683067" y="101231"/>
                    <a:pt x="685271" y="102130"/>
                    <a:pt x="687388" y="103188"/>
                  </a:cubicBezTo>
                  <a:cubicBezTo>
                    <a:pt x="687917" y="104775"/>
                    <a:pt x="687613" y="106978"/>
                    <a:pt x="688975" y="107950"/>
                  </a:cubicBezTo>
                  <a:cubicBezTo>
                    <a:pt x="691698" y="109895"/>
                    <a:pt x="695442" y="109766"/>
                    <a:pt x="698500" y="111125"/>
                  </a:cubicBezTo>
                  <a:cubicBezTo>
                    <a:pt x="700244" y="111900"/>
                    <a:pt x="701470" y="113648"/>
                    <a:pt x="703263" y="114300"/>
                  </a:cubicBezTo>
                  <a:cubicBezTo>
                    <a:pt x="707364" y="115791"/>
                    <a:pt x="711730" y="116417"/>
                    <a:pt x="715963" y="117475"/>
                  </a:cubicBezTo>
                  <a:cubicBezTo>
                    <a:pt x="717550" y="118533"/>
                    <a:pt x="718982" y="119875"/>
                    <a:pt x="720725" y="120650"/>
                  </a:cubicBezTo>
                  <a:cubicBezTo>
                    <a:pt x="731321" y="125360"/>
                    <a:pt x="734730" y="124070"/>
                    <a:pt x="747713" y="125413"/>
                  </a:cubicBezTo>
                  <a:cubicBezTo>
                    <a:pt x="778803" y="128630"/>
                    <a:pt x="768936" y="127251"/>
                    <a:pt x="793750" y="131763"/>
                  </a:cubicBezTo>
                  <a:cubicBezTo>
                    <a:pt x="808038" y="131234"/>
                    <a:pt x="822374" y="131470"/>
                    <a:pt x="836613" y="130175"/>
                  </a:cubicBezTo>
                  <a:cubicBezTo>
                    <a:pt x="839946" y="129872"/>
                    <a:pt x="844393" y="129856"/>
                    <a:pt x="846138" y="127000"/>
                  </a:cubicBezTo>
                  <a:cubicBezTo>
                    <a:pt x="850763" y="119431"/>
                    <a:pt x="854075" y="101600"/>
                    <a:pt x="854075" y="101600"/>
                  </a:cubicBezTo>
                  <a:cubicBezTo>
                    <a:pt x="853546" y="95779"/>
                    <a:pt x="851599" y="89915"/>
                    <a:pt x="852488" y="84138"/>
                  </a:cubicBezTo>
                  <a:cubicBezTo>
                    <a:pt x="852778" y="82252"/>
                    <a:pt x="855345" y="80857"/>
                    <a:pt x="857250" y="80963"/>
                  </a:cubicBezTo>
                  <a:cubicBezTo>
                    <a:pt x="865332" y="81412"/>
                    <a:pt x="873210" y="83762"/>
                    <a:pt x="881063" y="85725"/>
                  </a:cubicBezTo>
                  <a:cubicBezTo>
                    <a:pt x="896365" y="89550"/>
                    <a:pt x="917870" y="98077"/>
                    <a:pt x="935038" y="98425"/>
                  </a:cubicBezTo>
                  <a:cubicBezTo>
                    <a:pt x="1006463" y="99873"/>
                    <a:pt x="1077913" y="99484"/>
                    <a:pt x="1149350" y="100013"/>
                  </a:cubicBezTo>
                  <a:cubicBezTo>
                    <a:pt x="1151467" y="101071"/>
                    <a:pt x="1153537" y="102227"/>
                    <a:pt x="1155700" y="103188"/>
                  </a:cubicBezTo>
                  <a:cubicBezTo>
                    <a:pt x="1158304" y="104345"/>
                    <a:pt x="1161136" y="104998"/>
                    <a:pt x="1163638" y="106363"/>
                  </a:cubicBezTo>
                  <a:cubicBezTo>
                    <a:pt x="1166988" y="108190"/>
                    <a:pt x="1169988" y="110596"/>
                    <a:pt x="1173163" y="112713"/>
                  </a:cubicBezTo>
                  <a:cubicBezTo>
                    <a:pt x="1178271" y="128040"/>
                    <a:pt x="1169332" y="104959"/>
                    <a:pt x="1181100" y="120650"/>
                  </a:cubicBezTo>
                  <a:cubicBezTo>
                    <a:pt x="1190911" y="133732"/>
                    <a:pt x="1177152" y="128394"/>
                    <a:pt x="1190625" y="131763"/>
                  </a:cubicBezTo>
                  <a:cubicBezTo>
                    <a:pt x="1191447" y="136691"/>
                    <a:pt x="1191068" y="142450"/>
                    <a:pt x="1195388" y="146050"/>
                  </a:cubicBezTo>
                  <a:cubicBezTo>
                    <a:pt x="1197206" y="147565"/>
                    <a:pt x="1199621" y="148167"/>
                    <a:pt x="1201738" y="149225"/>
                  </a:cubicBezTo>
                  <a:cubicBezTo>
                    <a:pt x="1202796" y="151342"/>
                    <a:pt x="1204082" y="153359"/>
                    <a:pt x="1204913" y="155575"/>
                  </a:cubicBezTo>
                  <a:cubicBezTo>
                    <a:pt x="1205679" y="157618"/>
                    <a:pt x="1205641" y="159920"/>
                    <a:pt x="1206500" y="161925"/>
                  </a:cubicBezTo>
                  <a:cubicBezTo>
                    <a:pt x="1207252" y="163679"/>
                    <a:pt x="1208728" y="165031"/>
                    <a:pt x="1209675" y="166688"/>
                  </a:cubicBezTo>
                  <a:cubicBezTo>
                    <a:pt x="1210849" y="168743"/>
                    <a:pt x="1211676" y="170983"/>
                    <a:pt x="1212850" y="173038"/>
                  </a:cubicBezTo>
                  <a:cubicBezTo>
                    <a:pt x="1221826" y="188745"/>
                    <a:pt x="1209605" y="164960"/>
                    <a:pt x="1219200" y="184150"/>
                  </a:cubicBezTo>
                  <a:cubicBezTo>
                    <a:pt x="1220258" y="192088"/>
                    <a:pt x="1221058" y="200064"/>
                    <a:pt x="1222375" y="207963"/>
                  </a:cubicBezTo>
                  <a:cubicBezTo>
                    <a:pt x="1222650" y="209613"/>
                    <a:pt x="1223715" y="211070"/>
                    <a:pt x="1223963" y="212725"/>
                  </a:cubicBezTo>
                  <a:cubicBezTo>
                    <a:pt x="1229015" y="246404"/>
                    <a:pt x="1223288" y="230088"/>
                    <a:pt x="1230313" y="247650"/>
                  </a:cubicBezTo>
                  <a:cubicBezTo>
                    <a:pt x="1231924" y="256513"/>
                    <a:pt x="1232840" y="266227"/>
                    <a:pt x="1236663" y="274638"/>
                  </a:cubicBezTo>
                  <a:cubicBezTo>
                    <a:pt x="1237940" y="277447"/>
                    <a:pt x="1239838" y="279929"/>
                    <a:pt x="1241425" y="282575"/>
                  </a:cubicBezTo>
                  <a:cubicBezTo>
                    <a:pt x="1242483" y="286279"/>
                    <a:pt x="1242755" y="290306"/>
                    <a:pt x="1244600" y="293688"/>
                  </a:cubicBezTo>
                  <a:cubicBezTo>
                    <a:pt x="1246033" y="296316"/>
                    <a:pt x="1249517" y="297410"/>
                    <a:pt x="1250950" y="300038"/>
                  </a:cubicBezTo>
                  <a:cubicBezTo>
                    <a:pt x="1252795" y="303420"/>
                    <a:pt x="1253259" y="307396"/>
                    <a:pt x="1254125" y="311150"/>
                  </a:cubicBezTo>
                  <a:cubicBezTo>
                    <a:pt x="1254849" y="314286"/>
                    <a:pt x="1254150" y="317861"/>
                    <a:pt x="1255713" y="320675"/>
                  </a:cubicBezTo>
                  <a:cubicBezTo>
                    <a:pt x="1256998" y="322988"/>
                    <a:pt x="1259946" y="323850"/>
                    <a:pt x="1262063" y="325438"/>
                  </a:cubicBezTo>
                  <a:cubicBezTo>
                    <a:pt x="1263121" y="328613"/>
                    <a:pt x="1263879" y="331905"/>
                    <a:pt x="1265238" y="334963"/>
                  </a:cubicBezTo>
                  <a:cubicBezTo>
                    <a:pt x="1266013" y="336706"/>
                    <a:pt x="1267466" y="338069"/>
                    <a:pt x="1268413" y="339725"/>
                  </a:cubicBezTo>
                  <a:cubicBezTo>
                    <a:pt x="1269587" y="341780"/>
                    <a:pt x="1270530" y="343958"/>
                    <a:pt x="1271588" y="346075"/>
                  </a:cubicBezTo>
                  <a:cubicBezTo>
                    <a:pt x="1273911" y="383256"/>
                    <a:pt x="1271637" y="359124"/>
                    <a:pt x="1276350" y="392113"/>
                  </a:cubicBezTo>
                  <a:cubicBezTo>
                    <a:pt x="1283583" y="442741"/>
                    <a:pt x="1277709" y="423178"/>
                    <a:pt x="1285875" y="447675"/>
                  </a:cubicBezTo>
                  <a:cubicBezTo>
                    <a:pt x="1286404" y="452438"/>
                    <a:pt x="1286180" y="457346"/>
                    <a:pt x="1287463" y="461963"/>
                  </a:cubicBezTo>
                  <a:cubicBezTo>
                    <a:pt x="1290751" y="473798"/>
                    <a:pt x="1293443" y="475788"/>
                    <a:pt x="1300163" y="484188"/>
                  </a:cubicBezTo>
                  <a:cubicBezTo>
                    <a:pt x="1301221" y="487363"/>
                    <a:pt x="1302596" y="490449"/>
                    <a:pt x="1303338" y="493713"/>
                  </a:cubicBezTo>
                  <a:cubicBezTo>
                    <a:pt x="1305247" y="502113"/>
                    <a:pt x="1304248" y="511408"/>
                    <a:pt x="1308100" y="519113"/>
                  </a:cubicBezTo>
                  <a:cubicBezTo>
                    <a:pt x="1309158" y="521230"/>
                    <a:pt x="1310466" y="523239"/>
                    <a:pt x="1311275" y="525463"/>
                  </a:cubicBezTo>
                  <a:cubicBezTo>
                    <a:pt x="1312592" y="529083"/>
                    <a:pt x="1312856" y="533068"/>
                    <a:pt x="1314450" y="536575"/>
                  </a:cubicBezTo>
                  <a:cubicBezTo>
                    <a:pt x="1320483" y="549847"/>
                    <a:pt x="1318419" y="560388"/>
                    <a:pt x="1319213" y="56515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27;g255619a4f71_1_686">
              <a:extLst>
                <a:ext uri="{FF2B5EF4-FFF2-40B4-BE49-F238E27FC236}">
                  <a16:creationId xmlns:a16="http://schemas.microsoft.com/office/drawing/2014/main" id="{CD0FF94D-CE28-44DE-2864-627918830A6A}"/>
                </a:ext>
              </a:extLst>
            </p:cNvPr>
            <p:cNvSpPr/>
            <p:nvPr/>
          </p:nvSpPr>
          <p:spPr>
            <a:xfrm>
              <a:off x="6962775" y="1935163"/>
              <a:ext cx="223838" cy="188912"/>
            </a:xfrm>
            <a:custGeom>
              <a:avLst/>
              <a:gdLst/>
              <a:ahLst/>
              <a:cxnLst/>
              <a:rect l="l" t="t" r="r" b="b"/>
              <a:pathLst>
                <a:path w="223838" h="188912" extrusionOk="0">
                  <a:moveTo>
                    <a:pt x="123825" y="0"/>
                  </a:moveTo>
                  <a:lnTo>
                    <a:pt x="123825" y="0"/>
                  </a:lnTo>
                  <a:cubicBezTo>
                    <a:pt x="126471" y="14817"/>
                    <a:pt x="126050" y="30525"/>
                    <a:pt x="131763" y="44450"/>
                  </a:cubicBezTo>
                  <a:cubicBezTo>
                    <a:pt x="134887" y="52066"/>
                    <a:pt x="143404" y="56091"/>
                    <a:pt x="149225" y="61912"/>
                  </a:cubicBezTo>
                  <a:lnTo>
                    <a:pt x="157163" y="69850"/>
                  </a:lnTo>
                  <a:cubicBezTo>
                    <a:pt x="158221" y="74083"/>
                    <a:pt x="159055" y="78379"/>
                    <a:pt x="160338" y="82550"/>
                  </a:cubicBezTo>
                  <a:cubicBezTo>
                    <a:pt x="161176" y="85273"/>
                    <a:pt x="162612" y="87784"/>
                    <a:pt x="163513" y="90487"/>
                  </a:cubicBezTo>
                  <a:cubicBezTo>
                    <a:pt x="164731" y="94142"/>
                    <a:pt x="165674" y="97883"/>
                    <a:pt x="166688" y="101600"/>
                  </a:cubicBezTo>
                  <a:cubicBezTo>
                    <a:pt x="167262" y="103705"/>
                    <a:pt x="166460" y="106740"/>
                    <a:pt x="168275" y="107950"/>
                  </a:cubicBezTo>
                  <a:cubicBezTo>
                    <a:pt x="171906" y="110371"/>
                    <a:pt x="176804" y="109842"/>
                    <a:pt x="180975" y="111125"/>
                  </a:cubicBezTo>
                  <a:cubicBezTo>
                    <a:pt x="199050" y="116686"/>
                    <a:pt x="178028" y="112486"/>
                    <a:pt x="198438" y="115887"/>
                  </a:cubicBezTo>
                  <a:cubicBezTo>
                    <a:pt x="203153" y="117773"/>
                    <a:pt x="214656" y="121951"/>
                    <a:pt x="217488" y="125412"/>
                  </a:cubicBezTo>
                  <a:cubicBezTo>
                    <a:pt x="219928" y="128394"/>
                    <a:pt x="219346" y="132904"/>
                    <a:pt x="220663" y="136525"/>
                  </a:cubicBezTo>
                  <a:cubicBezTo>
                    <a:pt x="221472" y="138749"/>
                    <a:pt x="222780" y="140758"/>
                    <a:pt x="223838" y="142875"/>
                  </a:cubicBezTo>
                  <a:cubicBezTo>
                    <a:pt x="219496" y="155895"/>
                    <a:pt x="226665" y="136761"/>
                    <a:pt x="215900" y="153987"/>
                  </a:cubicBezTo>
                  <a:cubicBezTo>
                    <a:pt x="214744" y="155837"/>
                    <a:pt x="216128" y="159127"/>
                    <a:pt x="214313" y="160337"/>
                  </a:cubicBezTo>
                  <a:cubicBezTo>
                    <a:pt x="210974" y="162563"/>
                    <a:pt x="194792" y="164487"/>
                    <a:pt x="190500" y="165100"/>
                  </a:cubicBezTo>
                  <a:cubicBezTo>
                    <a:pt x="188383" y="166158"/>
                    <a:pt x="186205" y="167101"/>
                    <a:pt x="184150" y="168275"/>
                  </a:cubicBezTo>
                  <a:cubicBezTo>
                    <a:pt x="182494" y="169222"/>
                    <a:pt x="181159" y="170741"/>
                    <a:pt x="179388" y="171450"/>
                  </a:cubicBezTo>
                  <a:cubicBezTo>
                    <a:pt x="175811" y="172881"/>
                    <a:pt x="171957" y="173492"/>
                    <a:pt x="168275" y="174625"/>
                  </a:cubicBezTo>
                  <a:cubicBezTo>
                    <a:pt x="165076" y="175609"/>
                    <a:pt x="161925" y="176742"/>
                    <a:pt x="158750" y="177800"/>
                  </a:cubicBezTo>
                  <a:cubicBezTo>
                    <a:pt x="144463" y="177271"/>
                    <a:pt x="129874" y="179179"/>
                    <a:pt x="115888" y="176212"/>
                  </a:cubicBezTo>
                  <a:cubicBezTo>
                    <a:pt x="111496" y="175280"/>
                    <a:pt x="109907" y="169444"/>
                    <a:pt x="106363" y="166687"/>
                  </a:cubicBezTo>
                  <a:cubicBezTo>
                    <a:pt x="105042" y="165660"/>
                    <a:pt x="103188" y="165629"/>
                    <a:pt x="101600" y="165100"/>
                  </a:cubicBezTo>
                  <a:cubicBezTo>
                    <a:pt x="100542" y="159808"/>
                    <a:pt x="99815" y="154439"/>
                    <a:pt x="98425" y="149225"/>
                  </a:cubicBezTo>
                  <a:cubicBezTo>
                    <a:pt x="97691" y="146471"/>
                    <a:pt x="95738" y="144095"/>
                    <a:pt x="95250" y="141287"/>
                  </a:cubicBezTo>
                  <a:cubicBezTo>
                    <a:pt x="89232" y="106680"/>
                    <a:pt x="98529" y="121318"/>
                    <a:pt x="87313" y="106362"/>
                  </a:cubicBezTo>
                  <a:cubicBezTo>
                    <a:pt x="85779" y="120935"/>
                    <a:pt x="86676" y="133197"/>
                    <a:pt x="80963" y="146050"/>
                  </a:cubicBezTo>
                  <a:cubicBezTo>
                    <a:pt x="80188" y="147793"/>
                    <a:pt x="78846" y="149225"/>
                    <a:pt x="77788" y="150812"/>
                  </a:cubicBezTo>
                  <a:cubicBezTo>
                    <a:pt x="76730" y="155045"/>
                    <a:pt x="75896" y="159341"/>
                    <a:pt x="74613" y="163512"/>
                  </a:cubicBezTo>
                  <a:cubicBezTo>
                    <a:pt x="73775" y="166236"/>
                    <a:pt x="72035" y="168663"/>
                    <a:pt x="71438" y="171450"/>
                  </a:cubicBezTo>
                  <a:cubicBezTo>
                    <a:pt x="70434" y="176135"/>
                    <a:pt x="73382" y="182499"/>
                    <a:pt x="69850" y="185737"/>
                  </a:cubicBezTo>
                  <a:cubicBezTo>
                    <a:pt x="65489" y="189735"/>
                    <a:pt x="58209" y="187854"/>
                    <a:pt x="52388" y="188912"/>
                  </a:cubicBezTo>
                  <a:cubicBezTo>
                    <a:pt x="45509" y="188383"/>
                    <a:pt x="38545" y="188524"/>
                    <a:pt x="31750" y="187325"/>
                  </a:cubicBezTo>
                  <a:cubicBezTo>
                    <a:pt x="26147" y="186336"/>
                    <a:pt x="25391" y="183012"/>
                    <a:pt x="20638" y="180975"/>
                  </a:cubicBezTo>
                  <a:cubicBezTo>
                    <a:pt x="18633" y="180115"/>
                    <a:pt x="16405" y="179916"/>
                    <a:pt x="14288" y="179387"/>
                  </a:cubicBezTo>
                  <a:cubicBezTo>
                    <a:pt x="12171" y="175154"/>
                    <a:pt x="8867" y="171328"/>
                    <a:pt x="7938" y="166687"/>
                  </a:cubicBezTo>
                  <a:cubicBezTo>
                    <a:pt x="7409" y="164041"/>
                    <a:pt x="7467" y="161206"/>
                    <a:pt x="6350" y="158750"/>
                  </a:cubicBezTo>
                  <a:cubicBezTo>
                    <a:pt x="4771" y="155276"/>
                    <a:pt x="2117" y="152400"/>
                    <a:pt x="0" y="149225"/>
                  </a:cubicBezTo>
                  <a:cubicBezTo>
                    <a:pt x="529" y="135996"/>
                    <a:pt x="352" y="122719"/>
                    <a:pt x="1588" y="109537"/>
                  </a:cubicBezTo>
                  <a:cubicBezTo>
                    <a:pt x="2502" y="99787"/>
                    <a:pt x="5941" y="95660"/>
                    <a:pt x="12700" y="88900"/>
                  </a:cubicBezTo>
                  <a:cubicBezTo>
                    <a:pt x="14571" y="87029"/>
                    <a:pt x="17179" y="86008"/>
                    <a:pt x="19050" y="84137"/>
                  </a:cubicBezTo>
                  <a:cubicBezTo>
                    <a:pt x="20921" y="82266"/>
                    <a:pt x="22411" y="80031"/>
                    <a:pt x="23813" y="77787"/>
                  </a:cubicBezTo>
                  <a:cubicBezTo>
                    <a:pt x="25067" y="75780"/>
                    <a:pt x="25315" y="73110"/>
                    <a:pt x="26988" y="71437"/>
                  </a:cubicBezTo>
                  <a:cubicBezTo>
                    <a:pt x="30627" y="67798"/>
                    <a:pt x="36860" y="67879"/>
                    <a:pt x="41275" y="66675"/>
                  </a:cubicBezTo>
                  <a:cubicBezTo>
                    <a:pt x="44504" y="65794"/>
                    <a:pt x="47625" y="64558"/>
                    <a:pt x="50800" y="63500"/>
                  </a:cubicBezTo>
                  <a:cubicBezTo>
                    <a:pt x="57150" y="64029"/>
                    <a:pt x="63668" y="63542"/>
                    <a:pt x="69850" y="65087"/>
                  </a:cubicBezTo>
                  <a:cubicBezTo>
                    <a:pt x="72417" y="65729"/>
                    <a:pt x="73574" y="70178"/>
                    <a:pt x="76200" y="69850"/>
                  </a:cubicBezTo>
                  <a:cubicBezTo>
                    <a:pt x="79170" y="69479"/>
                    <a:pt x="80754" y="65895"/>
                    <a:pt x="82550" y="63500"/>
                  </a:cubicBezTo>
                  <a:cubicBezTo>
                    <a:pt x="83970" y="61607"/>
                    <a:pt x="84349" y="59076"/>
                    <a:pt x="85725" y="57150"/>
                  </a:cubicBezTo>
                  <a:cubicBezTo>
                    <a:pt x="89117" y="52402"/>
                    <a:pt x="95536" y="49022"/>
                    <a:pt x="100013" y="46037"/>
                  </a:cubicBezTo>
                  <a:cubicBezTo>
                    <a:pt x="100542" y="43920"/>
                    <a:pt x="100203" y="41363"/>
                    <a:pt x="101600" y="39687"/>
                  </a:cubicBezTo>
                  <a:cubicBezTo>
                    <a:pt x="105415" y="35109"/>
                    <a:pt x="112980" y="36851"/>
                    <a:pt x="117475" y="34925"/>
                  </a:cubicBezTo>
                  <a:cubicBezTo>
                    <a:pt x="118563" y="34459"/>
                    <a:pt x="122767" y="5821"/>
                    <a:pt x="1238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28;g255619a4f71_1_686">
              <a:extLst>
                <a:ext uri="{FF2B5EF4-FFF2-40B4-BE49-F238E27FC236}">
                  <a16:creationId xmlns:a16="http://schemas.microsoft.com/office/drawing/2014/main" id="{8B567193-E880-1C72-4475-09C4CD1006D4}"/>
                </a:ext>
              </a:extLst>
            </p:cNvPr>
            <p:cNvSpPr/>
            <p:nvPr/>
          </p:nvSpPr>
          <p:spPr>
            <a:xfrm>
              <a:off x="6993963" y="1803400"/>
              <a:ext cx="910200" cy="650875"/>
            </a:xfrm>
            <a:custGeom>
              <a:avLst/>
              <a:gdLst/>
              <a:ahLst/>
              <a:cxnLst/>
              <a:rect l="l" t="t" r="r" b="b"/>
              <a:pathLst>
                <a:path w="910200" h="650875" extrusionOk="0">
                  <a:moveTo>
                    <a:pt x="411725" y="0"/>
                  </a:moveTo>
                  <a:lnTo>
                    <a:pt x="411725" y="0"/>
                  </a:lnTo>
                  <a:cubicBezTo>
                    <a:pt x="406433" y="1588"/>
                    <a:pt x="400866" y="2448"/>
                    <a:pt x="395850" y="4763"/>
                  </a:cubicBezTo>
                  <a:cubicBezTo>
                    <a:pt x="393812" y="5704"/>
                    <a:pt x="393179" y="8711"/>
                    <a:pt x="391087" y="9525"/>
                  </a:cubicBezTo>
                  <a:cubicBezTo>
                    <a:pt x="383431" y="12502"/>
                    <a:pt x="375212" y="13758"/>
                    <a:pt x="367275" y="15875"/>
                  </a:cubicBezTo>
                  <a:cubicBezTo>
                    <a:pt x="364100" y="18521"/>
                    <a:pt x="361237" y="21594"/>
                    <a:pt x="357750" y="23813"/>
                  </a:cubicBezTo>
                  <a:cubicBezTo>
                    <a:pt x="355346" y="25343"/>
                    <a:pt x="352183" y="25407"/>
                    <a:pt x="349812" y="26988"/>
                  </a:cubicBezTo>
                  <a:cubicBezTo>
                    <a:pt x="345038" y="30170"/>
                    <a:pt x="342211" y="35396"/>
                    <a:pt x="338700" y="39688"/>
                  </a:cubicBezTo>
                  <a:cubicBezTo>
                    <a:pt x="335611" y="43464"/>
                    <a:pt x="332472" y="47204"/>
                    <a:pt x="329175" y="50800"/>
                  </a:cubicBezTo>
                  <a:cubicBezTo>
                    <a:pt x="326646" y="53558"/>
                    <a:pt x="323607" y="55842"/>
                    <a:pt x="321237" y="58738"/>
                  </a:cubicBezTo>
                  <a:cubicBezTo>
                    <a:pt x="313955" y="67639"/>
                    <a:pt x="315820" y="66957"/>
                    <a:pt x="311712" y="76200"/>
                  </a:cubicBezTo>
                  <a:cubicBezTo>
                    <a:pt x="306484" y="87964"/>
                    <a:pt x="310208" y="77535"/>
                    <a:pt x="306950" y="87313"/>
                  </a:cubicBezTo>
                  <a:cubicBezTo>
                    <a:pt x="308294" y="94033"/>
                    <a:pt x="308320" y="106808"/>
                    <a:pt x="316475" y="111125"/>
                  </a:cubicBezTo>
                  <a:cubicBezTo>
                    <a:pt x="322836" y="114492"/>
                    <a:pt x="330284" y="115199"/>
                    <a:pt x="337112" y="117475"/>
                  </a:cubicBezTo>
                  <a:cubicBezTo>
                    <a:pt x="339816" y="118376"/>
                    <a:pt x="342346" y="119749"/>
                    <a:pt x="345050" y="120650"/>
                  </a:cubicBezTo>
                  <a:cubicBezTo>
                    <a:pt x="347120" y="121340"/>
                    <a:pt x="349295" y="121664"/>
                    <a:pt x="351400" y="122238"/>
                  </a:cubicBezTo>
                  <a:cubicBezTo>
                    <a:pt x="355116" y="123252"/>
                    <a:pt x="358857" y="124195"/>
                    <a:pt x="362512" y="125413"/>
                  </a:cubicBezTo>
                  <a:cubicBezTo>
                    <a:pt x="365216" y="126314"/>
                    <a:pt x="367862" y="127394"/>
                    <a:pt x="370450" y="128588"/>
                  </a:cubicBezTo>
                  <a:cubicBezTo>
                    <a:pt x="374747" y="130571"/>
                    <a:pt x="378660" y="133441"/>
                    <a:pt x="383150" y="134938"/>
                  </a:cubicBezTo>
                  <a:cubicBezTo>
                    <a:pt x="402066" y="141243"/>
                    <a:pt x="392537" y="138611"/>
                    <a:pt x="411725" y="142875"/>
                  </a:cubicBezTo>
                  <a:cubicBezTo>
                    <a:pt x="410137" y="146579"/>
                    <a:pt x="408409" y="150226"/>
                    <a:pt x="406962" y="153988"/>
                  </a:cubicBezTo>
                  <a:cubicBezTo>
                    <a:pt x="405761" y="157112"/>
                    <a:pt x="405991" y="160994"/>
                    <a:pt x="403787" y="163513"/>
                  </a:cubicBezTo>
                  <a:cubicBezTo>
                    <a:pt x="401911" y="165658"/>
                    <a:pt x="398496" y="165630"/>
                    <a:pt x="395850" y="166688"/>
                  </a:cubicBezTo>
                  <a:cubicBezTo>
                    <a:pt x="391087" y="172509"/>
                    <a:pt x="386880" y="178832"/>
                    <a:pt x="381562" y="184150"/>
                  </a:cubicBezTo>
                  <a:cubicBezTo>
                    <a:pt x="371508" y="194204"/>
                    <a:pt x="358455" y="201968"/>
                    <a:pt x="351400" y="214313"/>
                  </a:cubicBezTo>
                  <a:cubicBezTo>
                    <a:pt x="341210" y="232145"/>
                    <a:pt x="349894" y="220794"/>
                    <a:pt x="340287" y="228600"/>
                  </a:cubicBezTo>
                  <a:cubicBezTo>
                    <a:pt x="333293" y="234283"/>
                    <a:pt x="327584" y="241791"/>
                    <a:pt x="319650" y="246063"/>
                  </a:cubicBezTo>
                  <a:lnTo>
                    <a:pt x="299012" y="257175"/>
                  </a:lnTo>
                  <a:cubicBezTo>
                    <a:pt x="297425" y="258763"/>
                    <a:pt x="296077" y="260633"/>
                    <a:pt x="294250" y="261938"/>
                  </a:cubicBezTo>
                  <a:cubicBezTo>
                    <a:pt x="291419" y="263961"/>
                    <a:pt x="282790" y="267157"/>
                    <a:pt x="279962" y="268288"/>
                  </a:cubicBezTo>
                  <a:cubicBezTo>
                    <a:pt x="277845" y="270405"/>
                    <a:pt x="276007" y="272842"/>
                    <a:pt x="273612" y="274638"/>
                  </a:cubicBezTo>
                  <a:cubicBezTo>
                    <a:pt x="271719" y="276058"/>
                    <a:pt x="269437" y="276881"/>
                    <a:pt x="267262" y="277813"/>
                  </a:cubicBezTo>
                  <a:cubicBezTo>
                    <a:pt x="263111" y="279592"/>
                    <a:pt x="251734" y="282092"/>
                    <a:pt x="249800" y="282575"/>
                  </a:cubicBezTo>
                  <a:cubicBezTo>
                    <a:pt x="248212" y="283633"/>
                    <a:pt x="246712" y="284836"/>
                    <a:pt x="245037" y="285750"/>
                  </a:cubicBezTo>
                  <a:cubicBezTo>
                    <a:pt x="240882" y="288016"/>
                    <a:pt x="236188" y="289349"/>
                    <a:pt x="232337" y="292100"/>
                  </a:cubicBezTo>
                  <a:cubicBezTo>
                    <a:pt x="228633" y="294746"/>
                    <a:pt x="224867" y="297307"/>
                    <a:pt x="221225" y="300038"/>
                  </a:cubicBezTo>
                  <a:cubicBezTo>
                    <a:pt x="218514" y="302071"/>
                    <a:pt x="216262" y="304765"/>
                    <a:pt x="213287" y="306388"/>
                  </a:cubicBezTo>
                  <a:cubicBezTo>
                    <a:pt x="207999" y="309272"/>
                    <a:pt x="183958" y="314133"/>
                    <a:pt x="183125" y="314325"/>
                  </a:cubicBezTo>
                  <a:cubicBezTo>
                    <a:pt x="168542" y="325991"/>
                    <a:pt x="182384" y="316418"/>
                    <a:pt x="165662" y="323850"/>
                  </a:cubicBezTo>
                  <a:cubicBezTo>
                    <a:pt x="163919" y="324625"/>
                    <a:pt x="162643" y="326250"/>
                    <a:pt x="160900" y="327025"/>
                  </a:cubicBezTo>
                  <a:cubicBezTo>
                    <a:pt x="157842" y="328384"/>
                    <a:pt x="154550" y="329142"/>
                    <a:pt x="151375" y="330200"/>
                  </a:cubicBezTo>
                  <a:cubicBezTo>
                    <a:pt x="146612" y="333904"/>
                    <a:pt x="140856" y="336602"/>
                    <a:pt x="137087" y="341313"/>
                  </a:cubicBezTo>
                  <a:cubicBezTo>
                    <a:pt x="129545" y="350740"/>
                    <a:pt x="133556" y="347370"/>
                    <a:pt x="125975" y="352425"/>
                  </a:cubicBezTo>
                  <a:cubicBezTo>
                    <a:pt x="123724" y="356926"/>
                    <a:pt x="118868" y="366933"/>
                    <a:pt x="116450" y="369888"/>
                  </a:cubicBezTo>
                  <a:cubicBezTo>
                    <a:pt x="114304" y="372511"/>
                    <a:pt x="111158" y="374121"/>
                    <a:pt x="108512" y="376238"/>
                  </a:cubicBezTo>
                  <a:cubicBezTo>
                    <a:pt x="110629" y="383646"/>
                    <a:pt x="112426" y="391154"/>
                    <a:pt x="114862" y="398463"/>
                  </a:cubicBezTo>
                  <a:cubicBezTo>
                    <a:pt x="115610" y="400708"/>
                    <a:pt x="117228" y="402589"/>
                    <a:pt x="118037" y="404813"/>
                  </a:cubicBezTo>
                  <a:cubicBezTo>
                    <a:pt x="119354" y="408433"/>
                    <a:pt x="120154" y="412221"/>
                    <a:pt x="121212" y="415925"/>
                  </a:cubicBezTo>
                  <a:cubicBezTo>
                    <a:pt x="118566" y="427567"/>
                    <a:pt x="117585" y="439717"/>
                    <a:pt x="113275" y="450850"/>
                  </a:cubicBezTo>
                  <a:cubicBezTo>
                    <a:pt x="111097" y="456477"/>
                    <a:pt x="104860" y="459741"/>
                    <a:pt x="102162" y="465138"/>
                  </a:cubicBezTo>
                  <a:cubicBezTo>
                    <a:pt x="101104" y="467255"/>
                    <a:pt x="100784" y="469948"/>
                    <a:pt x="98987" y="471488"/>
                  </a:cubicBezTo>
                  <a:cubicBezTo>
                    <a:pt x="96824" y="473342"/>
                    <a:pt x="93728" y="473689"/>
                    <a:pt x="91050" y="474663"/>
                  </a:cubicBezTo>
                  <a:cubicBezTo>
                    <a:pt x="87905" y="475807"/>
                    <a:pt x="84670" y="476694"/>
                    <a:pt x="81525" y="477838"/>
                  </a:cubicBezTo>
                  <a:cubicBezTo>
                    <a:pt x="78847" y="478812"/>
                    <a:pt x="76374" y="480416"/>
                    <a:pt x="73587" y="481013"/>
                  </a:cubicBezTo>
                  <a:cubicBezTo>
                    <a:pt x="68902" y="482017"/>
                    <a:pt x="64062" y="482071"/>
                    <a:pt x="59300" y="482600"/>
                  </a:cubicBezTo>
                  <a:cubicBezTo>
                    <a:pt x="55067" y="483658"/>
                    <a:pt x="50701" y="484284"/>
                    <a:pt x="46600" y="485775"/>
                  </a:cubicBezTo>
                  <a:cubicBezTo>
                    <a:pt x="40714" y="487915"/>
                    <a:pt x="41041" y="491829"/>
                    <a:pt x="35487" y="495300"/>
                  </a:cubicBezTo>
                  <a:cubicBezTo>
                    <a:pt x="33637" y="496456"/>
                    <a:pt x="31254" y="496359"/>
                    <a:pt x="29137" y="496888"/>
                  </a:cubicBezTo>
                  <a:cubicBezTo>
                    <a:pt x="18201" y="504179"/>
                    <a:pt x="31503" y="494861"/>
                    <a:pt x="18025" y="506413"/>
                  </a:cubicBezTo>
                  <a:cubicBezTo>
                    <a:pt x="16576" y="507655"/>
                    <a:pt x="14850" y="508530"/>
                    <a:pt x="13262" y="509588"/>
                  </a:cubicBezTo>
                  <a:cubicBezTo>
                    <a:pt x="2772" y="535811"/>
                    <a:pt x="21870" y="485822"/>
                    <a:pt x="6912" y="555625"/>
                  </a:cubicBezTo>
                  <a:cubicBezTo>
                    <a:pt x="6285" y="558552"/>
                    <a:pt x="1585" y="559162"/>
                    <a:pt x="562" y="561975"/>
                  </a:cubicBezTo>
                  <a:cubicBezTo>
                    <a:pt x="-704" y="565456"/>
                    <a:pt x="562" y="569384"/>
                    <a:pt x="562" y="573088"/>
                  </a:cubicBezTo>
                  <a:lnTo>
                    <a:pt x="8500" y="604838"/>
                  </a:lnTo>
                  <a:lnTo>
                    <a:pt x="21200" y="615950"/>
                  </a:lnTo>
                  <a:cubicBezTo>
                    <a:pt x="25962" y="614892"/>
                    <a:pt x="30616" y="613046"/>
                    <a:pt x="35487" y="612775"/>
                  </a:cubicBezTo>
                  <a:cubicBezTo>
                    <a:pt x="42529" y="612384"/>
                    <a:pt x="50229" y="613326"/>
                    <a:pt x="56125" y="617538"/>
                  </a:cubicBezTo>
                  <a:cubicBezTo>
                    <a:pt x="57952" y="618843"/>
                    <a:pt x="59300" y="620713"/>
                    <a:pt x="60887" y="622300"/>
                  </a:cubicBezTo>
                  <a:cubicBezTo>
                    <a:pt x="74645" y="621242"/>
                    <a:pt x="88586" y="621593"/>
                    <a:pt x="102162" y="619125"/>
                  </a:cubicBezTo>
                  <a:cubicBezTo>
                    <a:pt x="106360" y="618362"/>
                    <a:pt x="109530" y="614818"/>
                    <a:pt x="113275" y="612775"/>
                  </a:cubicBezTo>
                  <a:cubicBezTo>
                    <a:pt x="115353" y="611642"/>
                    <a:pt x="117508" y="610658"/>
                    <a:pt x="119625" y="609600"/>
                  </a:cubicBezTo>
                  <a:cubicBezTo>
                    <a:pt x="122271" y="604838"/>
                    <a:pt x="123710" y="599165"/>
                    <a:pt x="127562" y="595313"/>
                  </a:cubicBezTo>
                  <a:cubicBezTo>
                    <a:pt x="129929" y="592946"/>
                    <a:pt x="134161" y="593763"/>
                    <a:pt x="137087" y="592138"/>
                  </a:cubicBezTo>
                  <a:cubicBezTo>
                    <a:pt x="139050" y="591048"/>
                    <a:pt x="139887" y="588465"/>
                    <a:pt x="141850" y="587375"/>
                  </a:cubicBezTo>
                  <a:cubicBezTo>
                    <a:pt x="144776" y="585750"/>
                    <a:pt x="148230" y="585344"/>
                    <a:pt x="151375" y="584200"/>
                  </a:cubicBezTo>
                  <a:cubicBezTo>
                    <a:pt x="154053" y="583226"/>
                    <a:pt x="156725" y="582219"/>
                    <a:pt x="159312" y="581025"/>
                  </a:cubicBezTo>
                  <a:cubicBezTo>
                    <a:pt x="181655" y="570712"/>
                    <a:pt x="162056" y="577993"/>
                    <a:pt x="186300" y="569913"/>
                  </a:cubicBezTo>
                  <a:cubicBezTo>
                    <a:pt x="192073" y="565294"/>
                    <a:pt x="195818" y="562777"/>
                    <a:pt x="200587" y="557213"/>
                  </a:cubicBezTo>
                  <a:cubicBezTo>
                    <a:pt x="201829" y="555764"/>
                    <a:pt x="202704" y="554038"/>
                    <a:pt x="203762" y="552450"/>
                  </a:cubicBezTo>
                  <a:cubicBezTo>
                    <a:pt x="204291" y="549275"/>
                    <a:pt x="203824" y="545759"/>
                    <a:pt x="205350" y="542925"/>
                  </a:cubicBezTo>
                  <a:cubicBezTo>
                    <a:pt x="210947" y="532531"/>
                    <a:pt x="215031" y="533428"/>
                    <a:pt x="221225" y="525463"/>
                  </a:cubicBezTo>
                  <a:cubicBezTo>
                    <a:pt x="223119" y="523027"/>
                    <a:pt x="223551" y="519419"/>
                    <a:pt x="225987" y="517525"/>
                  </a:cubicBezTo>
                  <a:cubicBezTo>
                    <a:pt x="228629" y="515470"/>
                    <a:pt x="232337" y="515408"/>
                    <a:pt x="235512" y="514350"/>
                  </a:cubicBezTo>
                  <a:cubicBezTo>
                    <a:pt x="236204" y="511583"/>
                    <a:pt x="238363" y="501736"/>
                    <a:pt x="240275" y="500063"/>
                  </a:cubicBezTo>
                  <a:cubicBezTo>
                    <a:pt x="242794" y="497859"/>
                    <a:pt x="246625" y="497946"/>
                    <a:pt x="249800" y="496888"/>
                  </a:cubicBezTo>
                  <a:cubicBezTo>
                    <a:pt x="252446" y="494771"/>
                    <a:pt x="254810" y="492245"/>
                    <a:pt x="257737" y="490538"/>
                  </a:cubicBezTo>
                  <a:cubicBezTo>
                    <a:pt x="275016" y="480458"/>
                    <a:pt x="292426" y="484091"/>
                    <a:pt x="313300" y="482600"/>
                  </a:cubicBezTo>
                  <a:cubicBezTo>
                    <a:pt x="318062" y="481542"/>
                    <a:pt x="322709" y="479506"/>
                    <a:pt x="327587" y="479425"/>
                  </a:cubicBezTo>
                  <a:cubicBezTo>
                    <a:pt x="354576" y="478975"/>
                    <a:pt x="381589" y="479708"/>
                    <a:pt x="408550" y="481013"/>
                  </a:cubicBezTo>
                  <a:cubicBezTo>
                    <a:pt x="414459" y="481299"/>
                    <a:pt x="420211" y="483028"/>
                    <a:pt x="426012" y="484188"/>
                  </a:cubicBezTo>
                  <a:cubicBezTo>
                    <a:pt x="435124" y="486010"/>
                    <a:pt x="438834" y="486997"/>
                    <a:pt x="446650" y="488950"/>
                  </a:cubicBezTo>
                  <a:cubicBezTo>
                    <a:pt x="448237" y="490008"/>
                    <a:pt x="449756" y="491178"/>
                    <a:pt x="451412" y="492125"/>
                  </a:cubicBezTo>
                  <a:cubicBezTo>
                    <a:pt x="453467" y="493299"/>
                    <a:pt x="456089" y="493627"/>
                    <a:pt x="457762" y="495300"/>
                  </a:cubicBezTo>
                  <a:cubicBezTo>
                    <a:pt x="459435" y="496973"/>
                    <a:pt x="459763" y="499595"/>
                    <a:pt x="460937" y="501650"/>
                  </a:cubicBezTo>
                  <a:cubicBezTo>
                    <a:pt x="461884" y="503307"/>
                    <a:pt x="463165" y="504756"/>
                    <a:pt x="464112" y="506413"/>
                  </a:cubicBezTo>
                  <a:cubicBezTo>
                    <a:pt x="465286" y="508468"/>
                    <a:pt x="465930" y="510824"/>
                    <a:pt x="467287" y="512763"/>
                  </a:cubicBezTo>
                  <a:cubicBezTo>
                    <a:pt x="469657" y="516149"/>
                    <a:pt x="472687" y="519026"/>
                    <a:pt x="475225" y="522288"/>
                  </a:cubicBezTo>
                  <a:cubicBezTo>
                    <a:pt x="479401" y="527656"/>
                    <a:pt x="479349" y="529711"/>
                    <a:pt x="483162" y="536575"/>
                  </a:cubicBezTo>
                  <a:cubicBezTo>
                    <a:pt x="486950" y="543393"/>
                    <a:pt x="486378" y="540015"/>
                    <a:pt x="491100" y="547688"/>
                  </a:cubicBezTo>
                  <a:cubicBezTo>
                    <a:pt x="493955" y="552328"/>
                    <a:pt x="496391" y="557213"/>
                    <a:pt x="499037" y="561975"/>
                  </a:cubicBezTo>
                  <a:cubicBezTo>
                    <a:pt x="499566" y="564092"/>
                    <a:pt x="499082" y="566782"/>
                    <a:pt x="500625" y="568325"/>
                  </a:cubicBezTo>
                  <a:cubicBezTo>
                    <a:pt x="502168" y="569868"/>
                    <a:pt x="505068" y="568853"/>
                    <a:pt x="506975" y="569913"/>
                  </a:cubicBezTo>
                  <a:cubicBezTo>
                    <a:pt x="509937" y="571559"/>
                    <a:pt x="512266" y="574146"/>
                    <a:pt x="514912" y="576263"/>
                  </a:cubicBezTo>
                  <a:cubicBezTo>
                    <a:pt x="515970" y="578380"/>
                    <a:pt x="516306" y="581055"/>
                    <a:pt x="518087" y="582613"/>
                  </a:cubicBezTo>
                  <a:cubicBezTo>
                    <a:pt x="520758" y="584950"/>
                    <a:pt x="524509" y="585651"/>
                    <a:pt x="527612" y="587375"/>
                  </a:cubicBezTo>
                  <a:cubicBezTo>
                    <a:pt x="529280" y="588302"/>
                    <a:pt x="530787" y="589492"/>
                    <a:pt x="532375" y="590550"/>
                  </a:cubicBezTo>
                  <a:cubicBezTo>
                    <a:pt x="538196" y="587375"/>
                    <a:pt x="545149" y="585713"/>
                    <a:pt x="549837" y="581025"/>
                  </a:cubicBezTo>
                  <a:cubicBezTo>
                    <a:pt x="552561" y="578301"/>
                    <a:pt x="552019" y="573635"/>
                    <a:pt x="553012" y="569913"/>
                  </a:cubicBezTo>
                  <a:cubicBezTo>
                    <a:pt x="554136" y="565697"/>
                    <a:pt x="554696" y="561314"/>
                    <a:pt x="556187" y="557213"/>
                  </a:cubicBezTo>
                  <a:cubicBezTo>
                    <a:pt x="556839" y="555420"/>
                    <a:pt x="558415" y="554107"/>
                    <a:pt x="559362" y="552450"/>
                  </a:cubicBezTo>
                  <a:cubicBezTo>
                    <a:pt x="560536" y="550395"/>
                    <a:pt x="561479" y="548217"/>
                    <a:pt x="562537" y="546100"/>
                  </a:cubicBezTo>
                  <a:cubicBezTo>
                    <a:pt x="558833" y="542396"/>
                    <a:pt x="555742" y="537956"/>
                    <a:pt x="551425" y="534988"/>
                  </a:cubicBezTo>
                  <a:cubicBezTo>
                    <a:pt x="544390" y="530152"/>
                    <a:pt x="534185" y="527795"/>
                    <a:pt x="526025" y="525463"/>
                  </a:cubicBezTo>
                  <a:cubicBezTo>
                    <a:pt x="522321" y="522817"/>
                    <a:pt x="517795" y="521048"/>
                    <a:pt x="514912" y="517525"/>
                  </a:cubicBezTo>
                  <a:cubicBezTo>
                    <a:pt x="513948" y="516347"/>
                    <a:pt x="508709" y="497404"/>
                    <a:pt x="508562" y="496888"/>
                  </a:cubicBezTo>
                  <a:cubicBezTo>
                    <a:pt x="507504" y="485246"/>
                    <a:pt x="503937" y="473562"/>
                    <a:pt x="505387" y="461963"/>
                  </a:cubicBezTo>
                  <a:cubicBezTo>
                    <a:pt x="505741" y="459135"/>
                    <a:pt x="510495" y="458448"/>
                    <a:pt x="513325" y="458788"/>
                  </a:cubicBezTo>
                  <a:cubicBezTo>
                    <a:pt x="524156" y="460088"/>
                    <a:pt x="534492" y="464079"/>
                    <a:pt x="545075" y="466725"/>
                  </a:cubicBezTo>
                  <a:cubicBezTo>
                    <a:pt x="547721" y="468842"/>
                    <a:pt x="549928" y="471673"/>
                    <a:pt x="553012" y="473075"/>
                  </a:cubicBezTo>
                  <a:cubicBezTo>
                    <a:pt x="555942" y="474407"/>
                    <a:pt x="559996" y="472687"/>
                    <a:pt x="562537" y="474663"/>
                  </a:cubicBezTo>
                  <a:cubicBezTo>
                    <a:pt x="565339" y="476842"/>
                    <a:pt x="564962" y="481517"/>
                    <a:pt x="567300" y="484188"/>
                  </a:cubicBezTo>
                  <a:cubicBezTo>
                    <a:pt x="568858" y="485969"/>
                    <a:pt x="571643" y="486109"/>
                    <a:pt x="573650" y="487363"/>
                  </a:cubicBezTo>
                  <a:cubicBezTo>
                    <a:pt x="575894" y="488765"/>
                    <a:pt x="577883" y="490538"/>
                    <a:pt x="580000" y="492125"/>
                  </a:cubicBezTo>
                  <a:cubicBezTo>
                    <a:pt x="581587" y="495300"/>
                    <a:pt x="582340" y="499055"/>
                    <a:pt x="584762" y="501650"/>
                  </a:cubicBezTo>
                  <a:cubicBezTo>
                    <a:pt x="603372" y="521590"/>
                    <a:pt x="596884" y="510125"/>
                    <a:pt x="611750" y="522288"/>
                  </a:cubicBezTo>
                  <a:cubicBezTo>
                    <a:pt x="618085" y="527472"/>
                    <a:pt x="626853" y="538592"/>
                    <a:pt x="630800" y="544513"/>
                  </a:cubicBezTo>
                  <a:cubicBezTo>
                    <a:pt x="632917" y="547688"/>
                    <a:pt x="634615" y="551186"/>
                    <a:pt x="637150" y="554038"/>
                  </a:cubicBezTo>
                  <a:cubicBezTo>
                    <a:pt x="641315" y="558724"/>
                    <a:pt x="645852" y="559741"/>
                    <a:pt x="651437" y="561975"/>
                  </a:cubicBezTo>
                  <a:cubicBezTo>
                    <a:pt x="653554" y="564092"/>
                    <a:pt x="655424" y="566487"/>
                    <a:pt x="657787" y="568325"/>
                  </a:cubicBezTo>
                  <a:cubicBezTo>
                    <a:pt x="660223" y="570219"/>
                    <a:pt x="663289" y="571194"/>
                    <a:pt x="665725" y="573088"/>
                  </a:cubicBezTo>
                  <a:cubicBezTo>
                    <a:pt x="668772" y="575458"/>
                    <a:pt x="674852" y="582214"/>
                    <a:pt x="676837" y="585788"/>
                  </a:cubicBezTo>
                  <a:cubicBezTo>
                    <a:pt x="678221" y="588279"/>
                    <a:pt x="679229" y="590985"/>
                    <a:pt x="680012" y="593725"/>
                  </a:cubicBezTo>
                  <a:cubicBezTo>
                    <a:pt x="690001" y="628688"/>
                    <a:pt x="675607" y="585145"/>
                    <a:pt x="686362" y="625475"/>
                  </a:cubicBezTo>
                  <a:cubicBezTo>
                    <a:pt x="687538" y="629885"/>
                    <a:pt x="690713" y="633898"/>
                    <a:pt x="694300" y="636588"/>
                  </a:cubicBezTo>
                  <a:cubicBezTo>
                    <a:pt x="698879" y="640022"/>
                    <a:pt x="708587" y="646113"/>
                    <a:pt x="708587" y="646113"/>
                  </a:cubicBezTo>
                  <a:cubicBezTo>
                    <a:pt x="709645" y="640821"/>
                    <a:pt x="711033" y="635585"/>
                    <a:pt x="711762" y="630238"/>
                  </a:cubicBezTo>
                  <a:cubicBezTo>
                    <a:pt x="719455" y="573824"/>
                    <a:pt x="700406" y="580691"/>
                    <a:pt x="724462" y="574675"/>
                  </a:cubicBezTo>
                  <a:cubicBezTo>
                    <a:pt x="735045" y="577850"/>
                    <a:pt x="745953" y="580096"/>
                    <a:pt x="756212" y="584200"/>
                  </a:cubicBezTo>
                  <a:cubicBezTo>
                    <a:pt x="759358" y="585458"/>
                    <a:pt x="761667" y="588244"/>
                    <a:pt x="764150" y="590550"/>
                  </a:cubicBezTo>
                  <a:cubicBezTo>
                    <a:pt x="769085" y="595133"/>
                    <a:pt x="773120" y="600703"/>
                    <a:pt x="778437" y="604838"/>
                  </a:cubicBezTo>
                  <a:cubicBezTo>
                    <a:pt x="783200" y="608542"/>
                    <a:pt x="788459" y="611684"/>
                    <a:pt x="792725" y="615950"/>
                  </a:cubicBezTo>
                  <a:cubicBezTo>
                    <a:pt x="800618" y="623843"/>
                    <a:pt x="796171" y="621574"/>
                    <a:pt x="805425" y="623888"/>
                  </a:cubicBezTo>
                  <a:cubicBezTo>
                    <a:pt x="807012" y="624946"/>
                    <a:pt x="808739" y="625821"/>
                    <a:pt x="810187" y="627063"/>
                  </a:cubicBezTo>
                  <a:cubicBezTo>
                    <a:pt x="812460" y="629011"/>
                    <a:pt x="814024" y="631787"/>
                    <a:pt x="816537" y="633413"/>
                  </a:cubicBezTo>
                  <a:cubicBezTo>
                    <a:pt x="823097" y="637657"/>
                    <a:pt x="829663" y="642378"/>
                    <a:pt x="837175" y="644525"/>
                  </a:cubicBezTo>
                  <a:cubicBezTo>
                    <a:pt x="851027" y="648483"/>
                    <a:pt x="844710" y="646269"/>
                    <a:pt x="856225" y="650875"/>
                  </a:cubicBezTo>
                  <a:cubicBezTo>
                    <a:pt x="859570" y="650689"/>
                    <a:pt x="889079" y="650850"/>
                    <a:pt x="897500" y="646113"/>
                  </a:cubicBezTo>
                  <a:cubicBezTo>
                    <a:pt x="902403" y="643355"/>
                    <a:pt x="905967" y="638704"/>
                    <a:pt x="910200" y="635000"/>
                  </a:cubicBezTo>
                  <a:cubicBezTo>
                    <a:pt x="908083" y="626004"/>
                    <a:pt x="906652" y="616819"/>
                    <a:pt x="903850" y="608013"/>
                  </a:cubicBezTo>
                  <a:cubicBezTo>
                    <a:pt x="902914" y="605072"/>
                    <a:pt x="900981" y="602511"/>
                    <a:pt x="899087" y="600075"/>
                  </a:cubicBezTo>
                  <a:cubicBezTo>
                    <a:pt x="895250" y="595142"/>
                    <a:pt x="891257" y="592615"/>
                    <a:pt x="886387" y="588963"/>
                  </a:cubicBezTo>
                  <a:cubicBezTo>
                    <a:pt x="876573" y="569332"/>
                    <a:pt x="886341" y="590795"/>
                    <a:pt x="878450" y="565150"/>
                  </a:cubicBezTo>
                  <a:cubicBezTo>
                    <a:pt x="877754" y="562888"/>
                    <a:pt x="876084" y="561024"/>
                    <a:pt x="875275" y="558800"/>
                  </a:cubicBezTo>
                  <a:cubicBezTo>
                    <a:pt x="873958" y="555180"/>
                    <a:pt x="873207" y="551378"/>
                    <a:pt x="872100" y="547688"/>
                  </a:cubicBezTo>
                  <a:cubicBezTo>
                    <a:pt x="871619" y="546085"/>
                    <a:pt x="871695" y="544108"/>
                    <a:pt x="870512" y="542925"/>
                  </a:cubicBezTo>
                  <a:cubicBezTo>
                    <a:pt x="868839" y="541252"/>
                    <a:pt x="866279" y="540808"/>
                    <a:pt x="864162" y="539750"/>
                  </a:cubicBezTo>
                  <a:cubicBezTo>
                    <a:pt x="862045" y="535517"/>
                    <a:pt x="859795" y="531347"/>
                    <a:pt x="857812" y="527050"/>
                  </a:cubicBezTo>
                  <a:cubicBezTo>
                    <a:pt x="856618" y="524463"/>
                    <a:pt x="856021" y="521604"/>
                    <a:pt x="854637" y="519113"/>
                  </a:cubicBezTo>
                  <a:cubicBezTo>
                    <a:pt x="853352" y="516800"/>
                    <a:pt x="851462" y="514880"/>
                    <a:pt x="849875" y="512763"/>
                  </a:cubicBezTo>
                  <a:cubicBezTo>
                    <a:pt x="847030" y="499961"/>
                    <a:pt x="847958" y="500512"/>
                    <a:pt x="843525" y="490538"/>
                  </a:cubicBezTo>
                  <a:cubicBezTo>
                    <a:pt x="842564" y="488375"/>
                    <a:pt x="841865" y="486006"/>
                    <a:pt x="840350" y="484188"/>
                  </a:cubicBezTo>
                  <a:cubicBezTo>
                    <a:pt x="837465" y="480727"/>
                    <a:pt x="833214" y="480420"/>
                    <a:pt x="829237" y="479425"/>
                  </a:cubicBezTo>
                  <a:cubicBezTo>
                    <a:pt x="825419" y="476370"/>
                    <a:pt x="817992" y="470907"/>
                    <a:pt x="814950" y="466725"/>
                  </a:cubicBezTo>
                  <a:cubicBezTo>
                    <a:pt x="812441" y="463275"/>
                    <a:pt x="811219" y="458980"/>
                    <a:pt x="808600" y="455613"/>
                  </a:cubicBezTo>
                  <a:cubicBezTo>
                    <a:pt x="807428" y="454107"/>
                    <a:pt x="805186" y="453787"/>
                    <a:pt x="803837" y="452438"/>
                  </a:cubicBezTo>
                  <a:cubicBezTo>
                    <a:pt x="801441" y="450042"/>
                    <a:pt x="799416" y="447286"/>
                    <a:pt x="797487" y="444500"/>
                  </a:cubicBezTo>
                  <a:cubicBezTo>
                    <a:pt x="786056" y="427988"/>
                    <a:pt x="794652" y="435626"/>
                    <a:pt x="783200" y="427038"/>
                  </a:cubicBezTo>
                  <a:cubicBezTo>
                    <a:pt x="778148" y="416934"/>
                    <a:pt x="779384" y="418368"/>
                    <a:pt x="768912" y="406400"/>
                  </a:cubicBezTo>
                  <a:cubicBezTo>
                    <a:pt x="765463" y="402458"/>
                    <a:pt x="757800" y="395288"/>
                    <a:pt x="757800" y="395288"/>
                  </a:cubicBezTo>
                  <a:cubicBezTo>
                    <a:pt x="754625" y="388409"/>
                    <a:pt x="751089" y="381685"/>
                    <a:pt x="748275" y="374650"/>
                  </a:cubicBezTo>
                  <a:cubicBezTo>
                    <a:pt x="743548" y="362832"/>
                    <a:pt x="746817" y="362872"/>
                    <a:pt x="740337" y="350838"/>
                  </a:cubicBezTo>
                  <a:cubicBezTo>
                    <a:pt x="738731" y="347855"/>
                    <a:pt x="735867" y="345719"/>
                    <a:pt x="733987" y="342900"/>
                  </a:cubicBezTo>
                  <a:cubicBezTo>
                    <a:pt x="732674" y="340931"/>
                    <a:pt x="732187" y="338476"/>
                    <a:pt x="730812" y="336550"/>
                  </a:cubicBezTo>
                  <a:cubicBezTo>
                    <a:pt x="729507" y="334723"/>
                    <a:pt x="727355" y="333615"/>
                    <a:pt x="726050" y="331788"/>
                  </a:cubicBezTo>
                  <a:cubicBezTo>
                    <a:pt x="722581" y="326932"/>
                    <a:pt x="722573" y="322767"/>
                    <a:pt x="719700" y="317500"/>
                  </a:cubicBezTo>
                  <a:cubicBezTo>
                    <a:pt x="717873" y="314150"/>
                    <a:pt x="715313" y="311247"/>
                    <a:pt x="713350" y="307975"/>
                  </a:cubicBezTo>
                  <a:cubicBezTo>
                    <a:pt x="707684" y="298531"/>
                    <a:pt x="712842" y="304090"/>
                    <a:pt x="705412" y="293688"/>
                  </a:cubicBezTo>
                  <a:cubicBezTo>
                    <a:pt x="701905" y="288778"/>
                    <a:pt x="696998" y="284796"/>
                    <a:pt x="694300" y="279400"/>
                  </a:cubicBezTo>
                  <a:cubicBezTo>
                    <a:pt x="693242" y="277283"/>
                    <a:pt x="692086" y="275213"/>
                    <a:pt x="691125" y="273050"/>
                  </a:cubicBezTo>
                  <a:cubicBezTo>
                    <a:pt x="689968" y="270446"/>
                    <a:pt x="689531" y="267484"/>
                    <a:pt x="687950" y="265113"/>
                  </a:cubicBezTo>
                  <a:cubicBezTo>
                    <a:pt x="686290" y="262622"/>
                    <a:pt x="683717" y="260880"/>
                    <a:pt x="681600" y="258763"/>
                  </a:cubicBezTo>
                  <a:cubicBezTo>
                    <a:pt x="680542" y="256117"/>
                    <a:pt x="679809" y="253316"/>
                    <a:pt x="678425" y="250825"/>
                  </a:cubicBezTo>
                  <a:cubicBezTo>
                    <a:pt x="677140" y="248512"/>
                    <a:pt x="675404" y="246466"/>
                    <a:pt x="673662" y="244475"/>
                  </a:cubicBezTo>
                  <a:cubicBezTo>
                    <a:pt x="670715" y="241107"/>
                    <a:pt x="665045" y="235632"/>
                    <a:pt x="660962" y="233363"/>
                  </a:cubicBezTo>
                  <a:cubicBezTo>
                    <a:pt x="658471" y="231979"/>
                    <a:pt x="655671" y="231246"/>
                    <a:pt x="653025" y="230188"/>
                  </a:cubicBezTo>
                  <a:cubicBezTo>
                    <a:pt x="646429" y="216996"/>
                    <a:pt x="654695" y="229352"/>
                    <a:pt x="641912" y="222250"/>
                  </a:cubicBezTo>
                  <a:cubicBezTo>
                    <a:pt x="639295" y="220796"/>
                    <a:pt x="638190" y="217333"/>
                    <a:pt x="635562" y="215900"/>
                  </a:cubicBezTo>
                  <a:cubicBezTo>
                    <a:pt x="632180" y="214055"/>
                    <a:pt x="628070" y="214042"/>
                    <a:pt x="624450" y="212725"/>
                  </a:cubicBezTo>
                  <a:cubicBezTo>
                    <a:pt x="622226" y="211916"/>
                    <a:pt x="620410" y="210063"/>
                    <a:pt x="618100" y="209550"/>
                  </a:cubicBezTo>
                  <a:cubicBezTo>
                    <a:pt x="603355" y="206273"/>
                    <a:pt x="587019" y="205785"/>
                    <a:pt x="572062" y="204788"/>
                  </a:cubicBezTo>
                  <a:cubicBezTo>
                    <a:pt x="568358" y="203730"/>
                    <a:pt x="564754" y="202222"/>
                    <a:pt x="560950" y="201613"/>
                  </a:cubicBezTo>
                  <a:cubicBezTo>
                    <a:pt x="528459" y="196414"/>
                    <a:pt x="525214" y="198694"/>
                    <a:pt x="487925" y="200025"/>
                  </a:cubicBezTo>
                  <a:cubicBezTo>
                    <a:pt x="482104" y="201083"/>
                    <a:pt x="476075" y="205070"/>
                    <a:pt x="470462" y="203200"/>
                  </a:cubicBezTo>
                  <a:cubicBezTo>
                    <a:pt x="466173" y="201771"/>
                    <a:pt x="479118" y="200460"/>
                    <a:pt x="483162" y="198438"/>
                  </a:cubicBezTo>
                  <a:cubicBezTo>
                    <a:pt x="488682" y="195678"/>
                    <a:pt x="493963" y="192426"/>
                    <a:pt x="499037" y="188913"/>
                  </a:cubicBezTo>
                  <a:cubicBezTo>
                    <a:pt x="500883" y="187635"/>
                    <a:pt x="501973" y="185455"/>
                    <a:pt x="503800" y="184150"/>
                  </a:cubicBezTo>
                  <a:cubicBezTo>
                    <a:pt x="505726" y="182774"/>
                    <a:pt x="508181" y="182288"/>
                    <a:pt x="510150" y="180975"/>
                  </a:cubicBezTo>
                  <a:cubicBezTo>
                    <a:pt x="512969" y="179096"/>
                    <a:pt x="515002" y="176027"/>
                    <a:pt x="518087" y="174625"/>
                  </a:cubicBezTo>
                  <a:cubicBezTo>
                    <a:pt x="521017" y="173293"/>
                    <a:pt x="524437" y="173567"/>
                    <a:pt x="527612" y="173038"/>
                  </a:cubicBezTo>
                  <a:cubicBezTo>
                    <a:pt x="529200" y="170921"/>
                    <a:pt x="530973" y="168932"/>
                    <a:pt x="532375" y="166688"/>
                  </a:cubicBezTo>
                  <a:cubicBezTo>
                    <a:pt x="533629" y="164681"/>
                    <a:pt x="534376" y="162393"/>
                    <a:pt x="535550" y="160338"/>
                  </a:cubicBezTo>
                  <a:cubicBezTo>
                    <a:pt x="536497" y="158681"/>
                    <a:pt x="537667" y="157163"/>
                    <a:pt x="538725" y="155575"/>
                  </a:cubicBezTo>
                  <a:cubicBezTo>
                    <a:pt x="535736" y="137649"/>
                    <a:pt x="540753" y="152841"/>
                    <a:pt x="529200" y="141288"/>
                  </a:cubicBezTo>
                  <a:cubicBezTo>
                    <a:pt x="523179" y="135267"/>
                    <a:pt x="519381" y="121297"/>
                    <a:pt x="511737" y="117475"/>
                  </a:cubicBezTo>
                  <a:lnTo>
                    <a:pt x="505387" y="114300"/>
                  </a:lnTo>
                  <a:cubicBezTo>
                    <a:pt x="504329" y="112713"/>
                    <a:pt x="503561" y="110887"/>
                    <a:pt x="502212" y="109538"/>
                  </a:cubicBezTo>
                  <a:cubicBezTo>
                    <a:pt x="497844" y="105170"/>
                    <a:pt x="489719" y="100151"/>
                    <a:pt x="484750" y="96838"/>
                  </a:cubicBezTo>
                  <a:cubicBezTo>
                    <a:pt x="483162" y="94192"/>
                    <a:pt x="481486" y="91597"/>
                    <a:pt x="479987" y="88900"/>
                  </a:cubicBezTo>
                  <a:cubicBezTo>
                    <a:pt x="478838" y="86831"/>
                    <a:pt x="478485" y="84223"/>
                    <a:pt x="476812" y="82550"/>
                  </a:cubicBezTo>
                  <a:cubicBezTo>
                    <a:pt x="475139" y="80877"/>
                    <a:pt x="472579" y="80433"/>
                    <a:pt x="470462" y="79375"/>
                  </a:cubicBezTo>
                  <a:cubicBezTo>
                    <a:pt x="468182" y="72533"/>
                    <a:pt x="465961" y="66045"/>
                    <a:pt x="459350" y="61913"/>
                  </a:cubicBezTo>
                  <a:cubicBezTo>
                    <a:pt x="457500" y="60757"/>
                    <a:pt x="455117" y="60854"/>
                    <a:pt x="453000" y="60325"/>
                  </a:cubicBezTo>
                  <a:cubicBezTo>
                    <a:pt x="451412" y="59267"/>
                    <a:pt x="449686" y="58392"/>
                    <a:pt x="448237" y="57150"/>
                  </a:cubicBezTo>
                  <a:cubicBezTo>
                    <a:pt x="445964" y="55202"/>
                    <a:pt x="444282" y="52596"/>
                    <a:pt x="441887" y="50800"/>
                  </a:cubicBezTo>
                  <a:cubicBezTo>
                    <a:pt x="439994" y="49380"/>
                    <a:pt x="437463" y="49000"/>
                    <a:pt x="435537" y="47625"/>
                  </a:cubicBezTo>
                  <a:cubicBezTo>
                    <a:pt x="433710" y="46320"/>
                    <a:pt x="432602" y="44168"/>
                    <a:pt x="430775" y="42863"/>
                  </a:cubicBezTo>
                  <a:cubicBezTo>
                    <a:pt x="423478" y="37651"/>
                    <a:pt x="414900" y="7144"/>
                    <a:pt x="4117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29;g255619a4f71_1_686">
              <a:extLst>
                <a:ext uri="{FF2B5EF4-FFF2-40B4-BE49-F238E27FC236}">
                  <a16:creationId xmlns:a16="http://schemas.microsoft.com/office/drawing/2014/main" id="{0C8E1786-D498-DA81-37CC-12BD9ACA2D6F}"/>
                </a:ext>
              </a:extLst>
            </p:cNvPr>
            <p:cNvSpPr/>
            <p:nvPr/>
          </p:nvSpPr>
          <p:spPr>
            <a:xfrm>
              <a:off x="5608638" y="1360488"/>
              <a:ext cx="1153027" cy="534987"/>
            </a:xfrm>
            <a:custGeom>
              <a:avLst/>
              <a:gdLst/>
              <a:ahLst/>
              <a:cxnLst/>
              <a:rect l="l" t="t" r="r" b="b"/>
              <a:pathLst>
                <a:path w="1153027" h="534987" extrusionOk="0">
                  <a:moveTo>
                    <a:pt x="80962" y="55562"/>
                  </a:moveTo>
                  <a:lnTo>
                    <a:pt x="80962" y="55562"/>
                  </a:lnTo>
                  <a:cubicBezTo>
                    <a:pt x="29821" y="91662"/>
                    <a:pt x="76851" y="59750"/>
                    <a:pt x="31750" y="87312"/>
                  </a:cubicBezTo>
                  <a:cubicBezTo>
                    <a:pt x="25543" y="91106"/>
                    <a:pt x="24728" y="92515"/>
                    <a:pt x="20637" y="98425"/>
                  </a:cubicBezTo>
                  <a:cubicBezTo>
                    <a:pt x="17379" y="103131"/>
                    <a:pt x="11112" y="112712"/>
                    <a:pt x="11112" y="112712"/>
                  </a:cubicBezTo>
                  <a:cubicBezTo>
                    <a:pt x="10583" y="116416"/>
                    <a:pt x="10366" y="120179"/>
                    <a:pt x="9525" y="123825"/>
                  </a:cubicBezTo>
                  <a:cubicBezTo>
                    <a:pt x="8773" y="127086"/>
                    <a:pt x="7494" y="130205"/>
                    <a:pt x="6350" y="133350"/>
                  </a:cubicBezTo>
                  <a:cubicBezTo>
                    <a:pt x="3648" y="140780"/>
                    <a:pt x="3327" y="140984"/>
                    <a:pt x="0" y="147637"/>
                  </a:cubicBezTo>
                  <a:cubicBezTo>
                    <a:pt x="1587" y="155575"/>
                    <a:pt x="2799" y="163597"/>
                    <a:pt x="4762" y="171450"/>
                  </a:cubicBezTo>
                  <a:cubicBezTo>
                    <a:pt x="5453" y="174214"/>
                    <a:pt x="5922" y="177372"/>
                    <a:pt x="7937" y="179387"/>
                  </a:cubicBezTo>
                  <a:cubicBezTo>
                    <a:pt x="9952" y="181402"/>
                    <a:pt x="13271" y="181405"/>
                    <a:pt x="15875" y="182562"/>
                  </a:cubicBezTo>
                  <a:cubicBezTo>
                    <a:pt x="18038" y="183523"/>
                    <a:pt x="19860" y="185640"/>
                    <a:pt x="22225" y="185737"/>
                  </a:cubicBezTo>
                  <a:cubicBezTo>
                    <a:pt x="84634" y="188295"/>
                    <a:pt x="209550" y="190500"/>
                    <a:pt x="209550" y="190500"/>
                  </a:cubicBezTo>
                  <a:cubicBezTo>
                    <a:pt x="213724" y="191428"/>
                    <a:pt x="225500" y="192832"/>
                    <a:pt x="230187" y="196850"/>
                  </a:cubicBezTo>
                  <a:cubicBezTo>
                    <a:pt x="232196" y="198572"/>
                    <a:pt x="233079" y="201329"/>
                    <a:pt x="234950" y="203200"/>
                  </a:cubicBezTo>
                  <a:cubicBezTo>
                    <a:pt x="236821" y="205071"/>
                    <a:pt x="239429" y="206091"/>
                    <a:pt x="241300" y="207962"/>
                  </a:cubicBezTo>
                  <a:cubicBezTo>
                    <a:pt x="255595" y="222257"/>
                    <a:pt x="242031" y="213884"/>
                    <a:pt x="258762" y="222250"/>
                  </a:cubicBezTo>
                  <a:cubicBezTo>
                    <a:pt x="261408" y="226483"/>
                    <a:pt x="263475" y="231139"/>
                    <a:pt x="266700" y="234950"/>
                  </a:cubicBezTo>
                  <a:cubicBezTo>
                    <a:pt x="269370" y="238105"/>
                    <a:pt x="273608" y="239688"/>
                    <a:pt x="276225" y="242887"/>
                  </a:cubicBezTo>
                  <a:cubicBezTo>
                    <a:pt x="278473" y="245634"/>
                    <a:pt x="278185" y="250233"/>
                    <a:pt x="280987" y="252412"/>
                  </a:cubicBezTo>
                  <a:cubicBezTo>
                    <a:pt x="283528" y="254388"/>
                    <a:pt x="287337" y="253471"/>
                    <a:pt x="290512" y="254000"/>
                  </a:cubicBezTo>
                  <a:cubicBezTo>
                    <a:pt x="292629" y="257175"/>
                    <a:pt x="294164" y="260827"/>
                    <a:pt x="296862" y="263525"/>
                  </a:cubicBezTo>
                  <a:cubicBezTo>
                    <a:pt x="301128" y="267791"/>
                    <a:pt x="306569" y="270710"/>
                    <a:pt x="311150" y="274637"/>
                  </a:cubicBezTo>
                  <a:lnTo>
                    <a:pt x="322262" y="284162"/>
                  </a:lnTo>
                  <a:cubicBezTo>
                    <a:pt x="329171" y="301435"/>
                    <a:pt x="320268" y="282961"/>
                    <a:pt x="333375" y="298450"/>
                  </a:cubicBezTo>
                  <a:cubicBezTo>
                    <a:pt x="337072" y="302819"/>
                    <a:pt x="339805" y="307922"/>
                    <a:pt x="342900" y="312737"/>
                  </a:cubicBezTo>
                  <a:cubicBezTo>
                    <a:pt x="344569" y="315333"/>
                    <a:pt x="345480" y="318493"/>
                    <a:pt x="347662" y="320675"/>
                  </a:cubicBezTo>
                  <a:cubicBezTo>
                    <a:pt x="349335" y="322348"/>
                    <a:pt x="351895" y="322792"/>
                    <a:pt x="354012" y="323850"/>
                  </a:cubicBezTo>
                  <a:cubicBezTo>
                    <a:pt x="355070" y="327025"/>
                    <a:pt x="355802" y="330328"/>
                    <a:pt x="357187" y="333375"/>
                  </a:cubicBezTo>
                  <a:cubicBezTo>
                    <a:pt x="360039" y="339649"/>
                    <a:pt x="364036" y="343919"/>
                    <a:pt x="368300" y="349250"/>
                  </a:cubicBezTo>
                  <a:cubicBezTo>
                    <a:pt x="369358" y="352425"/>
                    <a:pt x="369872" y="355837"/>
                    <a:pt x="371475" y="358775"/>
                  </a:cubicBezTo>
                  <a:cubicBezTo>
                    <a:pt x="373097" y="361749"/>
                    <a:pt x="376423" y="363627"/>
                    <a:pt x="377825" y="366712"/>
                  </a:cubicBezTo>
                  <a:cubicBezTo>
                    <a:pt x="379157" y="369642"/>
                    <a:pt x="378504" y="373149"/>
                    <a:pt x="379412" y="376237"/>
                  </a:cubicBezTo>
                  <a:cubicBezTo>
                    <a:pt x="381160" y="382179"/>
                    <a:pt x="383803" y="387824"/>
                    <a:pt x="385762" y="393700"/>
                  </a:cubicBezTo>
                  <a:cubicBezTo>
                    <a:pt x="386980" y="397355"/>
                    <a:pt x="387554" y="401217"/>
                    <a:pt x="388937" y="404812"/>
                  </a:cubicBezTo>
                  <a:cubicBezTo>
                    <a:pt x="389725" y="406859"/>
                    <a:pt x="394327" y="416320"/>
                    <a:pt x="396875" y="419100"/>
                  </a:cubicBezTo>
                  <a:cubicBezTo>
                    <a:pt x="401426" y="424065"/>
                    <a:pt x="411162" y="433387"/>
                    <a:pt x="411162" y="433387"/>
                  </a:cubicBezTo>
                  <a:cubicBezTo>
                    <a:pt x="413279" y="443970"/>
                    <a:pt x="413722" y="455031"/>
                    <a:pt x="417512" y="465137"/>
                  </a:cubicBezTo>
                  <a:cubicBezTo>
                    <a:pt x="418702" y="468310"/>
                    <a:pt x="422373" y="470067"/>
                    <a:pt x="425450" y="471487"/>
                  </a:cubicBezTo>
                  <a:cubicBezTo>
                    <a:pt x="433242" y="475083"/>
                    <a:pt x="459603" y="477344"/>
                    <a:pt x="463550" y="477837"/>
                  </a:cubicBezTo>
                  <a:cubicBezTo>
                    <a:pt x="479045" y="496777"/>
                    <a:pt x="473665" y="489042"/>
                    <a:pt x="481012" y="500062"/>
                  </a:cubicBezTo>
                  <a:cubicBezTo>
                    <a:pt x="482070" y="503237"/>
                    <a:pt x="483203" y="506388"/>
                    <a:pt x="484187" y="509587"/>
                  </a:cubicBezTo>
                  <a:cubicBezTo>
                    <a:pt x="485320" y="513269"/>
                    <a:pt x="485491" y="517332"/>
                    <a:pt x="487362" y="520700"/>
                  </a:cubicBezTo>
                  <a:cubicBezTo>
                    <a:pt x="488289" y="522368"/>
                    <a:pt x="490457" y="522948"/>
                    <a:pt x="492125" y="523875"/>
                  </a:cubicBezTo>
                  <a:cubicBezTo>
                    <a:pt x="495228" y="525599"/>
                    <a:pt x="498547" y="526913"/>
                    <a:pt x="501650" y="528637"/>
                  </a:cubicBezTo>
                  <a:cubicBezTo>
                    <a:pt x="521857" y="539863"/>
                    <a:pt x="487989" y="522601"/>
                    <a:pt x="512762" y="534987"/>
                  </a:cubicBezTo>
                  <a:cubicBezTo>
                    <a:pt x="527050" y="534458"/>
                    <a:pt x="541445" y="535230"/>
                    <a:pt x="555625" y="533400"/>
                  </a:cubicBezTo>
                  <a:cubicBezTo>
                    <a:pt x="559733" y="532870"/>
                    <a:pt x="568947" y="520185"/>
                    <a:pt x="569912" y="519112"/>
                  </a:cubicBezTo>
                  <a:cubicBezTo>
                    <a:pt x="573026" y="515651"/>
                    <a:pt x="578380" y="510351"/>
                    <a:pt x="582612" y="508000"/>
                  </a:cubicBezTo>
                  <a:cubicBezTo>
                    <a:pt x="585103" y="506616"/>
                    <a:pt x="587904" y="505883"/>
                    <a:pt x="590550" y="504825"/>
                  </a:cubicBezTo>
                  <a:cubicBezTo>
                    <a:pt x="609844" y="489038"/>
                    <a:pt x="604649" y="497264"/>
                    <a:pt x="611187" y="484187"/>
                  </a:cubicBezTo>
                  <a:cubicBezTo>
                    <a:pt x="610658" y="482600"/>
                    <a:pt x="609346" y="481079"/>
                    <a:pt x="609600" y="479425"/>
                  </a:cubicBezTo>
                  <a:cubicBezTo>
                    <a:pt x="615377" y="441878"/>
                    <a:pt x="631601" y="463149"/>
                    <a:pt x="682625" y="461962"/>
                  </a:cubicBezTo>
                  <a:cubicBezTo>
                    <a:pt x="688446" y="460904"/>
                    <a:pt x="695120" y="462001"/>
                    <a:pt x="700087" y="458787"/>
                  </a:cubicBezTo>
                  <a:cubicBezTo>
                    <a:pt x="706383" y="454713"/>
                    <a:pt x="711810" y="436823"/>
                    <a:pt x="717550" y="431800"/>
                  </a:cubicBezTo>
                  <a:cubicBezTo>
                    <a:pt x="721783" y="428096"/>
                    <a:pt x="725791" y="424117"/>
                    <a:pt x="730250" y="420687"/>
                  </a:cubicBezTo>
                  <a:cubicBezTo>
                    <a:pt x="732695" y="418806"/>
                    <a:pt x="735584" y="417581"/>
                    <a:pt x="738187" y="415925"/>
                  </a:cubicBezTo>
                  <a:cubicBezTo>
                    <a:pt x="741406" y="413876"/>
                    <a:pt x="744462" y="411575"/>
                    <a:pt x="747712" y="409575"/>
                  </a:cubicBezTo>
                  <a:cubicBezTo>
                    <a:pt x="751346" y="407339"/>
                    <a:pt x="754830" y="404723"/>
                    <a:pt x="758825" y="403225"/>
                  </a:cubicBezTo>
                  <a:cubicBezTo>
                    <a:pt x="768066" y="399760"/>
                    <a:pt x="781136" y="399320"/>
                    <a:pt x="790575" y="398462"/>
                  </a:cubicBezTo>
                  <a:cubicBezTo>
                    <a:pt x="802111" y="393847"/>
                    <a:pt x="798673" y="396020"/>
                    <a:pt x="811212" y="385762"/>
                  </a:cubicBezTo>
                  <a:cubicBezTo>
                    <a:pt x="812950" y="384340"/>
                    <a:pt x="814148" y="382305"/>
                    <a:pt x="815975" y="381000"/>
                  </a:cubicBezTo>
                  <a:cubicBezTo>
                    <a:pt x="817901" y="379625"/>
                    <a:pt x="820247" y="378958"/>
                    <a:pt x="822325" y="377825"/>
                  </a:cubicBezTo>
                  <a:cubicBezTo>
                    <a:pt x="822707" y="377617"/>
                    <a:pt x="836713" y="369325"/>
                    <a:pt x="839787" y="368300"/>
                  </a:cubicBezTo>
                  <a:cubicBezTo>
                    <a:pt x="842347" y="367447"/>
                    <a:pt x="845096" y="367319"/>
                    <a:pt x="847725" y="366712"/>
                  </a:cubicBezTo>
                  <a:cubicBezTo>
                    <a:pt x="877392" y="359865"/>
                    <a:pt x="839220" y="367288"/>
                    <a:pt x="884237" y="360362"/>
                  </a:cubicBezTo>
                  <a:cubicBezTo>
                    <a:pt x="890085" y="359462"/>
                    <a:pt x="895847" y="358054"/>
                    <a:pt x="901700" y="357187"/>
                  </a:cubicBezTo>
                  <a:cubicBezTo>
                    <a:pt x="910140" y="355937"/>
                    <a:pt x="918670" y="355329"/>
                    <a:pt x="927100" y="354012"/>
                  </a:cubicBezTo>
                  <a:cubicBezTo>
                    <a:pt x="935611" y="352682"/>
                    <a:pt x="944100" y="351159"/>
                    <a:pt x="952500" y="349250"/>
                  </a:cubicBezTo>
                  <a:cubicBezTo>
                    <a:pt x="961847" y="347126"/>
                    <a:pt x="970157" y="341920"/>
                    <a:pt x="979487" y="339725"/>
                  </a:cubicBezTo>
                  <a:cubicBezTo>
                    <a:pt x="994101" y="336287"/>
                    <a:pt x="999553" y="336313"/>
                    <a:pt x="1014412" y="334962"/>
                  </a:cubicBezTo>
                  <a:cubicBezTo>
                    <a:pt x="1017058" y="332845"/>
                    <a:pt x="1019531" y="330492"/>
                    <a:pt x="1022350" y="328612"/>
                  </a:cubicBezTo>
                  <a:cubicBezTo>
                    <a:pt x="1025687" y="326388"/>
                    <a:pt x="1033200" y="323637"/>
                    <a:pt x="1036637" y="322262"/>
                  </a:cubicBezTo>
                  <a:cubicBezTo>
                    <a:pt x="1044733" y="310119"/>
                    <a:pt x="1033629" y="325067"/>
                    <a:pt x="1046162" y="314325"/>
                  </a:cubicBezTo>
                  <a:cubicBezTo>
                    <a:pt x="1049919" y="311105"/>
                    <a:pt x="1051009" y="306819"/>
                    <a:pt x="1054100" y="303212"/>
                  </a:cubicBezTo>
                  <a:cubicBezTo>
                    <a:pt x="1056048" y="300939"/>
                    <a:pt x="1058333" y="298979"/>
                    <a:pt x="1060450" y="296862"/>
                  </a:cubicBezTo>
                  <a:cubicBezTo>
                    <a:pt x="1068526" y="268597"/>
                    <a:pt x="1059018" y="304026"/>
                    <a:pt x="1065212" y="273050"/>
                  </a:cubicBezTo>
                  <a:cubicBezTo>
                    <a:pt x="1068446" y="256879"/>
                    <a:pt x="1067492" y="267228"/>
                    <a:pt x="1071562" y="254000"/>
                  </a:cubicBezTo>
                  <a:cubicBezTo>
                    <a:pt x="1072845" y="249829"/>
                    <a:pt x="1072157" y="244819"/>
                    <a:pt x="1074737" y="241300"/>
                  </a:cubicBezTo>
                  <a:cubicBezTo>
                    <a:pt x="1078305" y="236434"/>
                    <a:pt x="1085256" y="234898"/>
                    <a:pt x="1089025" y="230187"/>
                  </a:cubicBezTo>
                  <a:cubicBezTo>
                    <a:pt x="1091142" y="227541"/>
                    <a:pt x="1092979" y="224646"/>
                    <a:pt x="1095375" y="222250"/>
                  </a:cubicBezTo>
                  <a:cubicBezTo>
                    <a:pt x="1097771" y="219854"/>
                    <a:pt x="1101123" y="218487"/>
                    <a:pt x="1103312" y="215900"/>
                  </a:cubicBezTo>
                  <a:cubicBezTo>
                    <a:pt x="1107009" y="211530"/>
                    <a:pt x="1112837" y="201612"/>
                    <a:pt x="1112837" y="201612"/>
                  </a:cubicBezTo>
                  <a:cubicBezTo>
                    <a:pt x="1113366" y="199495"/>
                    <a:pt x="1113851" y="197367"/>
                    <a:pt x="1114425" y="195262"/>
                  </a:cubicBezTo>
                  <a:cubicBezTo>
                    <a:pt x="1115439" y="191546"/>
                    <a:pt x="1117251" y="187986"/>
                    <a:pt x="1117600" y="184150"/>
                  </a:cubicBezTo>
                  <a:cubicBezTo>
                    <a:pt x="1123190" y="122659"/>
                    <a:pt x="1101497" y="130230"/>
                    <a:pt x="1127125" y="123825"/>
                  </a:cubicBezTo>
                  <a:cubicBezTo>
                    <a:pt x="1133015" y="115971"/>
                    <a:pt x="1131360" y="116709"/>
                    <a:pt x="1141412" y="111125"/>
                  </a:cubicBezTo>
                  <a:cubicBezTo>
                    <a:pt x="1142875" y="110312"/>
                    <a:pt x="1144637" y="110196"/>
                    <a:pt x="1146175" y="109537"/>
                  </a:cubicBezTo>
                  <a:cubicBezTo>
                    <a:pt x="1148350" y="108605"/>
                    <a:pt x="1154873" y="106655"/>
                    <a:pt x="1152525" y="106362"/>
                  </a:cubicBezTo>
                  <a:cubicBezTo>
                    <a:pt x="1146202" y="105572"/>
                    <a:pt x="1139825" y="107421"/>
                    <a:pt x="1133475" y="107950"/>
                  </a:cubicBezTo>
                  <a:cubicBezTo>
                    <a:pt x="1115171" y="106642"/>
                    <a:pt x="1113595" y="107816"/>
                    <a:pt x="1098550" y="103187"/>
                  </a:cubicBezTo>
                  <a:cubicBezTo>
                    <a:pt x="1086903" y="99603"/>
                    <a:pt x="1092709" y="99666"/>
                    <a:pt x="1079500" y="93662"/>
                  </a:cubicBezTo>
                  <a:cubicBezTo>
                    <a:pt x="1077514" y="92759"/>
                    <a:pt x="1075267" y="92604"/>
                    <a:pt x="1073150" y="92075"/>
                  </a:cubicBezTo>
                  <a:cubicBezTo>
                    <a:pt x="1071033" y="91017"/>
                    <a:pt x="1068975" y="89832"/>
                    <a:pt x="1066800" y="88900"/>
                  </a:cubicBezTo>
                  <a:cubicBezTo>
                    <a:pt x="1061562" y="86655"/>
                    <a:pt x="1056023" y="85099"/>
                    <a:pt x="1050925" y="82550"/>
                  </a:cubicBezTo>
                  <a:cubicBezTo>
                    <a:pt x="1047750" y="80962"/>
                    <a:pt x="1044751" y="78960"/>
                    <a:pt x="1041400" y="77787"/>
                  </a:cubicBezTo>
                  <a:cubicBezTo>
                    <a:pt x="1019641" y="70171"/>
                    <a:pt x="1022029" y="72539"/>
                    <a:pt x="1001712" y="68262"/>
                  </a:cubicBezTo>
                  <a:cubicBezTo>
                    <a:pt x="997442" y="67363"/>
                    <a:pt x="993297" y="65911"/>
                    <a:pt x="989012" y="65087"/>
                  </a:cubicBezTo>
                  <a:cubicBezTo>
                    <a:pt x="979529" y="63264"/>
                    <a:pt x="960437" y="60325"/>
                    <a:pt x="960437" y="60325"/>
                  </a:cubicBezTo>
                  <a:cubicBezTo>
                    <a:pt x="955589" y="58386"/>
                    <a:pt x="947926" y="55140"/>
                    <a:pt x="942975" y="53975"/>
                  </a:cubicBezTo>
                  <a:cubicBezTo>
                    <a:pt x="937216" y="52620"/>
                    <a:pt x="931288" y="52083"/>
                    <a:pt x="925512" y="50800"/>
                  </a:cubicBezTo>
                  <a:cubicBezTo>
                    <a:pt x="921752" y="49964"/>
                    <a:pt x="918210" y="48197"/>
                    <a:pt x="914400" y="47625"/>
                  </a:cubicBezTo>
                  <a:cubicBezTo>
                    <a:pt x="907577" y="46601"/>
                    <a:pt x="900641" y="46566"/>
                    <a:pt x="893762" y="46037"/>
                  </a:cubicBezTo>
                  <a:cubicBezTo>
                    <a:pt x="891116" y="44979"/>
                    <a:pt x="888640" y="43306"/>
                    <a:pt x="885825" y="42862"/>
                  </a:cubicBezTo>
                  <a:cubicBezTo>
                    <a:pt x="868450" y="40119"/>
                    <a:pt x="850940" y="38262"/>
                    <a:pt x="833437" y="36512"/>
                  </a:cubicBezTo>
                  <a:cubicBezTo>
                    <a:pt x="822854" y="35454"/>
                    <a:pt x="812208" y="34896"/>
                    <a:pt x="801687" y="33337"/>
                  </a:cubicBezTo>
                  <a:cubicBezTo>
                    <a:pt x="797876" y="32772"/>
                    <a:pt x="794279" y="31220"/>
                    <a:pt x="790575" y="30162"/>
                  </a:cubicBezTo>
                  <a:lnTo>
                    <a:pt x="685800" y="14287"/>
                  </a:lnTo>
                  <a:lnTo>
                    <a:pt x="666750" y="4762"/>
                  </a:lnTo>
                  <a:cubicBezTo>
                    <a:pt x="657225" y="5291"/>
                    <a:pt x="647713" y="6514"/>
                    <a:pt x="638175" y="6350"/>
                  </a:cubicBezTo>
                  <a:cubicBezTo>
                    <a:pt x="593395" y="5578"/>
                    <a:pt x="581037" y="3811"/>
                    <a:pt x="542925" y="0"/>
                  </a:cubicBezTo>
                  <a:cubicBezTo>
                    <a:pt x="520700" y="529"/>
                    <a:pt x="498434" y="140"/>
                    <a:pt x="476250" y="1587"/>
                  </a:cubicBezTo>
                  <a:cubicBezTo>
                    <a:pt x="473889" y="1741"/>
                    <a:pt x="472221" y="4298"/>
                    <a:pt x="469900" y="4762"/>
                  </a:cubicBezTo>
                  <a:cubicBezTo>
                    <a:pt x="464169" y="5908"/>
                    <a:pt x="458262" y="5865"/>
                    <a:pt x="452437" y="6350"/>
                  </a:cubicBezTo>
                  <a:lnTo>
                    <a:pt x="412750" y="9525"/>
                  </a:lnTo>
                  <a:cubicBezTo>
                    <a:pt x="409046" y="10583"/>
                    <a:pt x="405398" y="11864"/>
                    <a:pt x="401637" y="12700"/>
                  </a:cubicBezTo>
                  <a:cubicBezTo>
                    <a:pt x="387548" y="15831"/>
                    <a:pt x="369317" y="18070"/>
                    <a:pt x="355600" y="19050"/>
                  </a:cubicBezTo>
                  <a:cubicBezTo>
                    <a:pt x="307109" y="22514"/>
                    <a:pt x="280729" y="22589"/>
                    <a:pt x="231775" y="23812"/>
                  </a:cubicBezTo>
                  <a:cubicBezTo>
                    <a:pt x="224036" y="25219"/>
                    <a:pt x="211202" y="26961"/>
                    <a:pt x="203200" y="30162"/>
                  </a:cubicBezTo>
                  <a:cubicBezTo>
                    <a:pt x="187024" y="36633"/>
                    <a:pt x="215382" y="30209"/>
                    <a:pt x="188912" y="36512"/>
                  </a:cubicBezTo>
                  <a:cubicBezTo>
                    <a:pt x="181038" y="38387"/>
                    <a:pt x="165100" y="41275"/>
                    <a:pt x="165100" y="41275"/>
                  </a:cubicBezTo>
                  <a:cubicBezTo>
                    <a:pt x="159279" y="44450"/>
                    <a:pt x="153568" y="47835"/>
                    <a:pt x="147637" y="50800"/>
                  </a:cubicBezTo>
                  <a:cubicBezTo>
                    <a:pt x="143236" y="53000"/>
                    <a:pt x="127961" y="58076"/>
                    <a:pt x="125412" y="58737"/>
                  </a:cubicBezTo>
                  <a:cubicBezTo>
                    <a:pt x="115967" y="61186"/>
                    <a:pt x="96837" y="65087"/>
                    <a:pt x="96837" y="65087"/>
                  </a:cubicBezTo>
                  <a:cubicBezTo>
                    <a:pt x="94078" y="66467"/>
                    <a:pt x="87673" y="70243"/>
                    <a:pt x="84137" y="69850"/>
                  </a:cubicBezTo>
                  <a:cubicBezTo>
                    <a:pt x="81305" y="69535"/>
                    <a:pt x="78846" y="67733"/>
                    <a:pt x="76200" y="66675"/>
                  </a:cubicBezTo>
                  <a:cubicBezTo>
                    <a:pt x="72552" y="59378"/>
                    <a:pt x="80168" y="57414"/>
                    <a:pt x="80962" y="5556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630;g255619a4f71_1_686">
              <a:extLst>
                <a:ext uri="{FF2B5EF4-FFF2-40B4-BE49-F238E27FC236}">
                  <a16:creationId xmlns:a16="http://schemas.microsoft.com/office/drawing/2014/main" id="{08EBFF70-AF81-41DF-1712-FD945C8F6573}"/>
                </a:ext>
              </a:extLst>
            </p:cNvPr>
            <p:cNvSpPr/>
            <p:nvPr/>
          </p:nvSpPr>
          <p:spPr>
            <a:xfrm>
              <a:off x="6652871" y="1763713"/>
              <a:ext cx="198779" cy="68262"/>
            </a:xfrm>
            <a:custGeom>
              <a:avLst/>
              <a:gdLst/>
              <a:ahLst/>
              <a:cxnLst/>
              <a:rect l="l" t="t" r="r" b="b"/>
              <a:pathLst>
                <a:path w="198779" h="68262" extrusionOk="0">
                  <a:moveTo>
                    <a:pt x="198779" y="22225"/>
                  </a:moveTo>
                  <a:lnTo>
                    <a:pt x="198779" y="22225"/>
                  </a:lnTo>
                  <a:cubicBezTo>
                    <a:pt x="193068" y="23494"/>
                    <a:pt x="171887" y="28395"/>
                    <a:pt x="167029" y="28575"/>
                  </a:cubicBezTo>
                  <a:cubicBezTo>
                    <a:pt x="158552" y="28889"/>
                    <a:pt x="150096" y="27516"/>
                    <a:pt x="141629" y="26987"/>
                  </a:cubicBezTo>
                  <a:cubicBezTo>
                    <a:pt x="138454" y="25929"/>
                    <a:pt x="135338" y="24674"/>
                    <a:pt x="132104" y="23812"/>
                  </a:cubicBezTo>
                  <a:cubicBezTo>
                    <a:pt x="127390" y="22555"/>
                    <a:pt x="122385" y="22350"/>
                    <a:pt x="117817" y="20637"/>
                  </a:cubicBezTo>
                  <a:cubicBezTo>
                    <a:pt x="113822" y="19139"/>
                    <a:pt x="110520" y="16195"/>
                    <a:pt x="106704" y="14287"/>
                  </a:cubicBezTo>
                  <a:cubicBezTo>
                    <a:pt x="95702" y="8786"/>
                    <a:pt x="95976" y="9888"/>
                    <a:pt x="84479" y="6350"/>
                  </a:cubicBezTo>
                  <a:cubicBezTo>
                    <a:pt x="81280" y="5366"/>
                    <a:pt x="78271" y="3617"/>
                    <a:pt x="74954" y="3175"/>
                  </a:cubicBezTo>
                  <a:cubicBezTo>
                    <a:pt x="62322" y="1491"/>
                    <a:pt x="49554" y="1058"/>
                    <a:pt x="36854" y="0"/>
                  </a:cubicBezTo>
                  <a:cubicBezTo>
                    <a:pt x="25742" y="529"/>
                    <a:pt x="14388" y="-776"/>
                    <a:pt x="3517" y="1587"/>
                  </a:cubicBezTo>
                  <a:cubicBezTo>
                    <a:pt x="1205" y="2090"/>
                    <a:pt x="-832" y="5882"/>
                    <a:pt x="342" y="7937"/>
                  </a:cubicBezTo>
                  <a:cubicBezTo>
                    <a:pt x="2103" y="11019"/>
                    <a:pt x="6959" y="10664"/>
                    <a:pt x="9867" y="12700"/>
                  </a:cubicBezTo>
                  <a:cubicBezTo>
                    <a:pt x="12319" y="14417"/>
                    <a:pt x="13944" y="17102"/>
                    <a:pt x="16217" y="19050"/>
                  </a:cubicBezTo>
                  <a:cubicBezTo>
                    <a:pt x="17665" y="20292"/>
                    <a:pt x="19531" y="20983"/>
                    <a:pt x="20979" y="22225"/>
                  </a:cubicBezTo>
                  <a:cubicBezTo>
                    <a:pt x="23252" y="24173"/>
                    <a:pt x="24804" y="26968"/>
                    <a:pt x="27329" y="28575"/>
                  </a:cubicBezTo>
                  <a:cubicBezTo>
                    <a:pt x="30729" y="30739"/>
                    <a:pt x="34738" y="31750"/>
                    <a:pt x="38442" y="33337"/>
                  </a:cubicBezTo>
                  <a:cubicBezTo>
                    <a:pt x="40559" y="35454"/>
                    <a:pt x="42429" y="37849"/>
                    <a:pt x="44792" y="39687"/>
                  </a:cubicBezTo>
                  <a:cubicBezTo>
                    <a:pt x="47227" y="41581"/>
                    <a:pt x="50547" y="42268"/>
                    <a:pt x="52729" y="44450"/>
                  </a:cubicBezTo>
                  <a:cubicBezTo>
                    <a:pt x="54402" y="46123"/>
                    <a:pt x="54231" y="49127"/>
                    <a:pt x="55904" y="50800"/>
                  </a:cubicBezTo>
                  <a:cubicBezTo>
                    <a:pt x="57577" y="52473"/>
                    <a:pt x="60199" y="52801"/>
                    <a:pt x="62254" y="53975"/>
                  </a:cubicBezTo>
                  <a:cubicBezTo>
                    <a:pt x="68114" y="57323"/>
                    <a:pt x="66392" y="57710"/>
                    <a:pt x="73367" y="60325"/>
                  </a:cubicBezTo>
                  <a:cubicBezTo>
                    <a:pt x="75410" y="61091"/>
                    <a:pt x="77591" y="61421"/>
                    <a:pt x="79717" y="61912"/>
                  </a:cubicBezTo>
                  <a:cubicBezTo>
                    <a:pt x="98463" y="66238"/>
                    <a:pt x="92514" y="64858"/>
                    <a:pt x="114642" y="68262"/>
                  </a:cubicBezTo>
                  <a:cubicBezTo>
                    <a:pt x="123109" y="67733"/>
                    <a:pt x="131644" y="67875"/>
                    <a:pt x="140042" y="66675"/>
                  </a:cubicBezTo>
                  <a:cubicBezTo>
                    <a:pt x="155468" y="64472"/>
                    <a:pt x="142570" y="64746"/>
                    <a:pt x="151154" y="58737"/>
                  </a:cubicBezTo>
                  <a:cubicBezTo>
                    <a:pt x="158032" y="53923"/>
                    <a:pt x="164500" y="52453"/>
                    <a:pt x="171792" y="49212"/>
                  </a:cubicBezTo>
                  <a:cubicBezTo>
                    <a:pt x="173955" y="48251"/>
                    <a:pt x="176025" y="47095"/>
                    <a:pt x="178142" y="46037"/>
                  </a:cubicBezTo>
                  <a:cubicBezTo>
                    <a:pt x="182834" y="31959"/>
                    <a:pt x="178364" y="31978"/>
                    <a:pt x="189254" y="30162"/>
                  </a:cubicBezTo>
                  <a:cubicBezTo>
                    <a:pt x="190298" y="29988"/>
                    <a:pt x="197192" y="23548"/>
                    <a:pt x="198779" y="22225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31;g255619a4f71_1_686">
              <a:extLst>
                <a:ext uri="{FF2B5EF4-FFF2-40B4-BE49-F238E27FC236}">
                  <a16:creationId xmlns:a16="http://schemas.microsoft.com/office/drawing/2014/main" id="{B29AFA38-E467-8A5E-76DB-08B78A1A7AEB}"/>
                </a:ext>
              </a:extLst>
            </p:cNvPr>
            <p:cNvSpPr/>
            <p:nvPr/>
          </p:nvSpPr>
          <p:spPr>
            <a:xfrm>
              <a:off x="4427538" y="1509713"/>
              <a:ext cx="1562100" cy="1608137"/>
            </a:xfrm>
            <a:custGeom>
              <a:avLst/>
              <a:gdLst/>
              <a:ahLst/>
              <a:cxnLst/>
              <a:rect l="l" t="t" r="r" b="b"/>
              <a:pathLst>
                <a:path w="1562100" h="1608137" extrusionOk="0">
                  <a:moveTo>
                    <a:pt x="981075" y="0"/>
                  </a:moveTo>
                  <a:lnTo>
                    <a:pt x="981075" y="0"/>
                  </a:lnTo>
                  <a:cubicBezTo>
                    <a:pt x="966172" y="11177"/>
                    <a:pt x="969519" y="6815"/>
                    <a:pt x="958850" y="22225"/>
                  </a:cubicBezTo>
                  <a:cubicBezTo>
                    <a:pt x="957094" y="24762"/>
                    <a:pt x="955364" y="27353"/>
                    <a:pt x="954087" y="30162"/>
                  </a:cubicBezTo>
                  <a:cubicBezTo>
                    <a:pt x="952702" y="33209"/>
                    <a:pt x="953090" y="37146"/>
                    <a:pt x="950912" y="39687"/>
                  </a:cubicBezTo>
                  <a:cubicBezTo>
                    <a:pt x="949492" y="41344"/>
                    <a:pt x="946679" y="40746"/>
                    <a:pt x="944562" y="41275"/>
                  </a:cubicBezTo>
                  <a:cubicBezTo>
                    <a:pt x="943504" y="44450"/>
                    <a:pt x="942249" y="47566"/>
                    <a:pt x="941387" y="50800"/>
                  </a:cubicBezTo>
                  <a:cubicBezTo>
                    <a:pt x="939879" y="56455"/>
                    <a:pt x="937923" y="66535"/>
                    <a:pt x="936625" y="73025"/>
                  </a:cubicBezTo>
                  <a:cubicBezTo>
                    <a:pt x="941923" y="88920"/>
                    <a:pt x="936221" y="77383"/>
                    <a:pt x="949325" y="90487"/>
                  </a:cubicBezTo>
                  <a:cubicBezTo>
                    <a:pt x="951196" y="92358"/>
                    <a:pt x="951886" y="95369"/>
                    <a:pt x="954087" y="96837"/>
                  </a:cubicBezTo>
                  <a:cubicBezTo>
                    <a:pt x="956872" y="98693"/>
                    <a:pt x="960467" y="98868"/>
                    <a:pt x="963612" y="100012"/>
                  </a:cubicBezTo>
                  <a:cubicBezTo>
                    <a:pt x="977324" y="104998"/>
                    <a:pt x="966008" y="102494"/>
                    <a:pt x="984250" y="104775"/>
                  </a:cubicBezTo>
                  <a:cubicBezTo>
                    <a:pt x="1008088" y="123847"/>
                    <a:pt x="974269" y="98465"/>
                    <a:pt x="1003300" y="114300"/>
                  </a:cubicBezTo>
                  <a:cubicBezTo>
                    <a:pt x="1005928" y="115733"/>
                    <a:pt x="1007033" y="119196"/>
                    <a:pt x="1009650" y="120650"/>
                  </a:cubicBezTo>
                  <a:cubicBezTo>
                    <a:pt x="1012009" y="121960"/>
                    <a:pt x="1014958" y="121630"/>
                    <a:pt x="1017587" y="122237"/>
                  </a:cubicBezTo>
                  <a:cubicBezTo>
                    <a:pt x="1021839" y="123218"/>
                    <a:pt x="1026172" y="123960"/>
                    <a:pt x="1030287" y="125412"/>
                  </a:cubicBezTo>
                  <a:cubicBezTo>
                    <a:pt x="1061994" y="136602"/>
                    <a:pt x="1031463" y="126956"/>
                    <a:pt x="1052512" y="136525"/>
                  </a:cubicBezTo>
                  <a:cubicBezTo>
                    <a:pt x="1055559" y="137910"/>
                    <a:pt x="1058862" y="138642"/>
                    <a:pt x="1062037" y="139700"/>
                  </a:cubicBezTo>
                  <a:cubicBezTo>
                    <a:pt x="1076620" y="151366"/>
                    <a:pt x="1062778" y="141793"/>
                    <a:pt x="1079500" y="149225"/>
                  </a:cubicBezTo>
                  <a:cubicBezTo>
                    <a:pt x="1092892" y="155177"/>
                    <a:pt x="1072338" y="150413"/>
                    <a:pt x="1093787" y="153987"/>
                  </a:cubicBezTo>
                  <a:cubicBezTo>
                    <a:pt x="1095375" y="156104"/>
                    <a:pt x="1096297" y="158950"/>
                    <a:pt x="1098550" y="160337"/>
                  </a:cubicBezTo>
                  <a:cubicBezTo>
                    <a:pt x="1110820" y="167888"/>
                    <a:pt x="1113430" y="166005"/>
                    <a:pt x="1125537" y="168275"/>
                  </a:cubicBezTo>
                  <a:cubicBezTo>
                    <a:pt x="1130332" y="169174"/>
                    <a:pt x="1135134" y="170110"/>
                    <a:pt x="1139825" y="171450"/>
                  </a:cubicBezTo>
                  <a:cubicBezTo>
                    <a:pt x="1142565" y="172233"/>
                    <a:pt x="1144958" y="174115"/>
                    <a:pt x="1147762" y="174625"/>
                  </a:cubicBezTo>
                  <a:cubicBezTo>
                    <a:pt x="1156674" y="176245"/>
                    <a:pt x="1165754" y="176742"/>
                    <a:pt x="1174750" y="177800"/>
                  </a:cubicBezTo>
                  <a:cubicBezTo>
                    <a:pt x="1177396" y="178858"/>
                    <a:pt x="1180093" y="179796"/>
                    <a:pt x="1182687" y="180975"/>
                  </a:cubicBezTo>
                  <a:cubicBezTo>
                    <a:pt x="1195198" y="186662"/>
                    <a:pt x="1188565" y="184699"/>
                    <a:pt x="1200150" y="188912"/>
                  </a:cubicBezTo>
                  <a:cubicBezTo>
                    <a:pt x="1209830" y="192432"/>
                    <a:pt x="1208737" y="191317"/>
                    <a:pt x="1217612" y="195262"/>
                  </a:cubicBezTo>
                  <a:cubicBezTo>
                    <a:pt x="1219775" y="196223"/>
                    <a:pt x="1222036" y="197061"/>
                    <a:pt x="1223962" y="198437"/>
                  </a:cubicBezTo>
                  <a:cubicBezTo>
                    <a:pt x="1229171" y="202158"/>
                    <a:pt x="1236659" y="214305"/>
                    <a:pt x="1238250" y="217487"/>
                  </a:cubicBezTo>
                  <a:cubicBezTo>
                    <a:pt x="1239308" y="219604"/>
                    <a:pt x="1239867" y="222056"/>
                    <a:pt x="1241425" y="223837"/>
                  </a:cubicBezTo>
                  <a:cubicBezTo>
                    <a:pt x="1243656" y="226387"/>
                    <a:pt x="1246651" y="228154"/>
                    <a:pt x="1249362" y="230187"/>
                  </a:cubicBezTo>
                  <a:cubicBezTo>
                    <a:pt x="1251759" y="231985"/>
                    <a:pt x="1261935" y="239996"/>
                    <a:pt x="1266825" y="241300"/>
                  </a:cubicBezTo>
                  <a:cubicBezTo>
                    <a:pt x="1272541" y="242824"/>
                    <a:pt x="1278466" y="243417"/>
                    <a:pt x="1284287" y="244475"/>
                  </a:cubicBezTo>
                  <a:cubicBezTo>
                    <a:pt x="1286933" y="246062"/>
                    <a:pt x="1289416" y="247960"/>
                    <a:pt x="1292225" y="249237"/>
                  </a:cubicBezTo>
                  <a:cubicBezTo>
                    <a:pt x="1300636" y="253060"/>
                    <a:pt x="1310348" y="253975"/>
                    <a:pt x="1319212" y="255587"/>
                  </a:cubicBezTo>
                  <a:cubicBezTo>
                    <a:pt x="1320800" y="257704"/>
                    <a:pt x="1325070" y="259528"/>
                    <a:pt x="1323975" y="261937"/>
                  </a:cubicBezTo>
                  <a:cubicBezTo>
                    <a:pt x="1319173" y="272502"/>
                    <a:pt x="1309289" y="273617"/>
                    <a:pt x="1300162" y="276225"/>
                  </a:cubicBezTo>
                  <a:cubicBezTo>
                    <a:pt x="1290637" y="275696"/>
                    <a:pt x="1281064" y="275731"/>
                    <a:pt x="1271587" y="274637"/>
                  </a:cubicBezTo>
                  <a:cubicBezTo>
                    <a:pt x="1243931" y="271446"/>
                    <a:pt x="1274543" y="269722"/>
                    <a:pt x="1244600" y="273050"/>
                  </a:cubicBezTo>
                  <a:cubicBezTo>
                    <a:pt x="1236614" y="287881"/>
                    <a:pt x="1224056" y="294966"/>
                    <a:pt x="1243012" y="296862"/>
                  </a:cubicBezTo>
                  <a:cubicBezTo>
                    <a:pt x="1245183" y="297079"/>
                    <a:pt x="1247245" y="295804"/>
                    <a:pt x="1249362" y="295275"/>
                  </a:cubicBezTo>
                  <a:cubicBezTo>
                    <a:pt x="1254125" y="297921"/>
                    <a:pt x="1258592" y="301189"/>
                    <a:pt x="1263650" y="303212"/>
                  </a:cubicBezTo>
                  <a:cubicBezTo>
                    <a:pt x="1269252" y="305453"/>
                    <a:pt x="1276037" y="304712"/>
                    <a:pt x="1281112" y="307975"/>
                  </a:cubicBezTo>
                  <a:cubicBezTo>
                    <a:pt x="1304986" y="323323"/>
                    <a:pt x="1266350" y="314247"/>
                    <a:pt x="1295400" y="319087"/>
                  </a:cubicBezTo>
                  <a:cubicBezTo>
                    <a:pt x="1296458" y="322262"/>
                    <a:pt x="1298990" y="325291"/>
                    <a:pt x="1298575" y="328612"/>
                  </a:cubicBezTo>
                  <a:cubicBezTo>
                    <a:pt x="1298338" y="330505"/>
                    <a:pt x="1295248" y="330530"/>
                    <a:pt x="1293812" y="331787"/>
                  </a:cubicBezTo>
                  <a:cubicBezTo>
                    <a:pt x="1290996" y="334251"/>
                    <a:pt x="1288172" y="336771"/>
                    <a:pt x="1285875" y="339725"/>
                  </a:cubicBezTo>
                  <a:cubicBezTo>
                    <a:pt x="1284422" y="341593"/>
                    <a:pt x="1284897" y="345196"/>
                    <a:pt x="1282700" y="346075"/>
                  </a:cubicBezTo>
                  <a:cubicBezTo>
                    <a:pt x="1276238" y="348660"/>
                    <a:pt x="1268941" y="348192"/>
                    <a:pt x="1262062" y="349250"/>
                  </a:cubicBezTo>
                  <a:cubicBezTo>
                    <a:pt x="1251479" y="347662"/>
                    <a:pt x="1240715" y="346998"/>
                    <a:pt x="1230312" y="344487"/>
                  </a:cubicBezTo>
                  <a:cubicBezTo>
                    <a:pt x="1180409" y="332441"/>
                    <a:pt x="1247160" y="342028"/>
                    <a:pt x="1203325" y="336550"/>
                  </a:cubicBezTo>
                  <a:cubicBezTo>
                    <a:pt x="1201737" y="335492"/>
                    <a:pt x="1200316" y="334127"/>
                    <a:pt x="1198562" y="333375"/>
                  </a:cubicBezTo>
                  <a:cubicBezTo>
                    <a:pt x="1178696" y="324861"/>
                    <a:pt x="1185913" y="329001"/>
                    <a:pt x="1168400" y="323850"/>
                  </a:cubicBezTo>
                  <a:cubicBezTo>
                    <a:pt x="1141467" y="315928"/>
                    <a:pt x="1167349" y="320978"/>
                    <a:pt x="1131887" y="315912"/>
                  </a:cubicBezTo>
                  <a:cubicBezTo>
                    <a:pt x="1128712" y="313795"/>
                    <a:pt x="1125712" y="311389"/>
                    <a:pt x="1122362" y="309562"/>
                  </a:cubicBezTo>
                  <a:cubicBezTo>
                    <a:pt x="1119860" y="308197"/>
                    <a:pt x="1117019" y="307566"/>
                    <a:pt x="1114425" y="306387"/>
                  </a:cubicBezTo>
                  <a:cubicBezTo>
                    <a:pt x="1111193" y="304918"/>
                    <a:pt x="1108025" y="303308"/>
                    <a:pt x="1104900" y="301625"/>
                  </a:cubicBezTo>
                  <a:cubicBezTo>
                    <a:pt x="1101143" y="299602"/>
                    <a:pt x="1097445" y="297470"/>
                    <a:pt x="1093787" y="295275"/>
                  </a:cubicBezTo>
                  <a:cubicBezTo>
                    <a:pt x="1088667" y="292203"/>
                    <a:pt x="1088733" y="291197"/>
                    <a:pt x="1082675" y="288925"/>
                  </a:cubicBezTo>
                  <a:cubicBezTo>
                    <a:pt x="1080632" y="288159"/>
                    <a:pt x="1078442" y="287866"/>
                    <a:pt x="1076325" y="287337"/>
                  </a:cubicBezTo>
                  <a:cubicBezTo>
                    <a:pt x="1075267" y="285220"/>
                    <a:pt x="1073773" y="283270"/>
                    <a:pt x="1073150" y="280987"/>
                  </a:cubicBezTo>
                  <a:cubicBezTo>
                    <a:pt x="1072165" y="277377"/>
                    <a:pt x="1071975" y="273594"/>
                    <a:pt x="1071562" y="269875"/>
                  </a:cubicBezTo>
                  <a:cubicBezTo>
                    <a:pt x="1070387" y="259304"/>
                    <a:pt x="1070542" y="248541"/>
                    <a:pt x="1068387" y="238125"/>
                  </a:cubicBezTo>
                  <a:cubicBezTo>
                    <a:pt x="1067331" y="233021"/>
                    <a:pt x="1066016" y="227204"/>
                    <a:pt x="1062037" y="223837"/>
                  </a:cubicBezTo>
                  <a:cubicBezTo>
                    <a:pt x="1058313" y="220686"/>
                    <a:pt x="1052483" y="221845"/>
                    <a:pt x="1047750" y="220662"/>
                  </a:cubicBezTo>
                  <a:cubicBezTo>
                    <a:pt x="1044012" y="219728"/>
                    <a:pt x="1040341" y="218545"/>
                    <a:pt x="1036637" y="217487"/>
                  </a:cubicBezTo>
                  <a:cubicBezTo>
                    <a:pt x="1034520" y="215370"/>
                    <a:pt x="1032650" y="212975"/>
                    <a:pt x="1030287" y="211137"/>
                  </a:cubicBezTo>
                  <a:cubicBezTo>
                    <a:pt x="1027852" y="209243"/>
                    <a:pt x="1024953" y="208031"/>
                    <a:pt x="1022350" y="206375"/>
                  </a:cubicBezTo>
                  <a:cubicBezTo>
                    <a:pt x="1019131" y="204326"/>
                    <a:pt x="1015911" y="202269"/>
                    <a:pt x="1012825" y="200025"/>
                  </a:cubicBezTo>
                  <a:cubicBezTo>
                    <a:pt x="1010085" y="198032"/>
                    <a:pt x="1008129" y="194662"/>
                    <a:pt x="1004887" y="193675"/>
                  </a:cubicBezTo>
                  <a:cubicBezTo>
                    <a:pt x="995649" y="190863"/>
                    <a:pt x="976312" y="188912"/>
                    <a:pt x="976312" y="188912"/>
                  </a:cubicBezTo>
                  <a:cubicBezTo>
                    <a:pt x="959235" y="189569"/>
                    <a:pt x="939431" y="185394"/>
                    <a:pt x="923925" y="195262"/>
                  </a:cubicBezTo>
                  <a:cubicBezTo>
                    <a:pt x="921400" y="196869"/>
                    <a:pt x="919828" y="199641"/>
                    <a:pt x="917575" y="201612"/>
                  </a:cubicBezTo>
                  <a:cubicBezTo>
                    <a:pt x="915584" y="203354"/>
                    <a:pt x="913096" y="204504"/>
                    <a:pt x="911225" y="206375"/>
                  </a:cubicBezTo>
                  <a:cubicBezTo>
                    <a:pt x="909354" y="208246"/>
                    <a:pt x="907979" y="210557"/>
                    <a:pt x="906462" y="212725"/>
                  </a:cubicBezTo>
                  <a:cubicBezTo>
                    <a:pt x="895663" y="228152"/>
                    <a:pt x="904289" y="216282"/>
                    <a:pt x="895350" y="230187"/>
                  </a:cubicBezTo>
                  <a:cubicBezTo>
                    <a:pt x="892255" y="235002"/>
                    <a:pt x="889675" y="240240"/>
                    <a:pt x="885825" y="244475"/>
                  </a:cubicBezTo>
                  <a:cubicBezTo>
                    <a:pt x="884500" y="245933"/>
                    <a:pt x="872552" y="250374"/>
                    <a:pt x="871537" y="250825"/>
                  </a:cubicBezTo>
                  <a:cubicBezTo>
                    <a:pt x="869374" y="251786"/>
                    <a:pt x="862891" y="253426"/>
                    <a:pt x="865187" y="254000"/>
                  </a:cubicBezTo>
                  <a:cubicBezTo>
                    <a:pt x="869326" y="255034"/>
                    <a:pt x="873654" y="252941"/>
                    <a:pt x="877887" y="252412"/>
                  </a:cubicBezTo>
                  <a:cubicBezTo>
                    <a:pt x="880004" y="252941"/>
                    <a:pt x="882285" y="253024"/>
                    <a:pt x="884237" y="254000"/>
                  </a:cubicBezTo>
                  <a:cubicBezTo>
                    <a:pt x="890164" y="256964"/>
                    <a:pt x="891539" y="260032"/>
                    <a:pt x="895350" y="265112"/>
                  </a:cubicBezTo>
                  <a:cubicBezTo>
                    <a:pt x="890348" y="325132"/>
                    <a:pt x="899493" y="289611"/>
                    <a:pt x="889000" y="307975"/>
                  </a:cubicBezTo>
                  <a:cubicBezTo>
                    <a:pt x="885653" y="313833"/>
                    <a:pt x="887055" y="315876"/>
                    <a:pt x="879475" y="317500"/>
                  </a:cubicBezTo>
                  <a:cubicBezTo>
                    <a:pt x="874275" y="318614"/>
                    <a:pt x="868892" y="318558"/>
                    <a:pt x="863600" y="319087"/>
                  </a:cubicBezTo>
                  <a:cubicBezTo>
                    <a:pt x="845995" y="323488"/>
                    <a:pt x="845589" y="325156"/>
                    <a:pt x="822325" y="319087"/>
                  </a:cubicBezTo>
                  <a:cubicBezTo>
                    <a:pt x="819046" y="318232"/>
                    <a:pt x="817464" y="314157"/>
                    <a:pt x="814387" y="312737"/>
                  </a:cubicBezTo>
                  <a:cubicBezTo>
                    <a:pt x="810425" y="310908"/>
                    <a:pt x="805920" y="310620"/>
                    <a:pt x="801687" y="309562"/>
                  </a:cubicBezTo>
                  <a:cubicBezTo>
                    <a:pt x="797454" y="302506"/>
                    <a:pt x="790388" y="289275"/>
                    <a:pt x="782637" y="287337"/>
                  </a:cubicBezTo>
                  <a:lnTo>
                    <a:pt x="769937" y="284162"/>
                  </a:lnTo>
                  <a:lnTo>
                    <a:pt x="744537" y="285750"/>
                  </a:lnTo>
                  <a:cubicBezTo>
                    <a:pt x="739761" y="286132"/>
                    <a:pt x="734847" y="285985"/>
                    <a:pt x="730250" y="287337"/>
                  </a:cubicBezTo>
                  <a:cubicBezTo>
                    <a:pt x="714485" y="291973"/>
                    <a:pt x="721270" y="293042"/>
                    <a:pt x="709612" y="300037"/>
                  </a:cubicBezTo>
                  <a:cubicBezTo>
                    <a:pt x="707169" y="301503"/>
                    <a:pt x="704321" y="302154"/>
                    <a:pt x="701675" y="303212"/>
                  </a:cubicBezTo>
                  <a:cubicBezTo>
                    <a:pt x="690694" y="319686"/>
                    <a:pt x="708261" y="295039"/>
                    <a:pt x="692150" y="311150"/>
                  </a:cubicBezTo>
                  <a:cubicBezTo>
                    <a:pt x="690477" y="312823"/>
                    <a:pt x="690474" y="315668"/>
                    <a:pt x="688975" y="317500"/>
                  </a:cubicBezTo>
                  <a:cubicBezTo>
                    <a:pt x="685658" y="321554"/>
                    <a:pt x="681566" y="324908"/>
                    <a:pt x="677862" y="328612"/>
                  </a:cubicBezTo>
                  <a:lnTo>
                    <a:pt x="677862" y="328612"/>
                  </a:lnTo>
                  <a:cubicBezTo>
                    <a:pt x="673100" y="332316"/>
                    <a:pt x="666922" y="334705"/>
                    <a:pt x="663575" y="339725"/>
                  </a:cubicBezTo>
                  <a:cubicBezTo>
                    <a:pt x="652992" y="355600"/>
                    <a:pt x="658813" y="350837"/>
                    <a:pt x="649287" y="357187"/>
                  </a:cubicBezTo>
                  <a:cubicBezTo>
                    <a:pt x="647170" y="360362"/>
                    <a:pt x="644764" y="363362"/>
                    <a:pt x="642937" y="366712"/>
                  </a:cubicBezTo>
                  <a:cubicBezTo>
                    <a:pt x="638676" y="374523"/>
                    <a:pt x="640664" y="373533"/>
                    <a:pt x="638175" y="381000"/>
                  </a:cubicBezTo>
                  <a:cubicBezTo>
                    <a:pt x="637274" y="383703"/>
                    <a:pt x="635901" y="386234"/>
                    <a:pt x="635000" y="388937"/>
                  </a:cubicBezTo>
                  <a:cubicBezTo>
                    <a:pt x="633782" y="392592"/>
                    <a:pt x="632883" y="396346"/>
                    <a:pt x="631825" y="400050"/>
                  </a:cubicBezTo>
                  <a:cubicBezTo>
                    <a:pt x="631955" y="400916"/>
                    <a:pt x="631408" y="431522"/>
                    <a:pt x="641350" y="438150"/>
                  </a:cubicBezTo>
                  <a:cubicBezTo>
                    <a:pt x="645686" y="441041"/>
                    <a:pt x="650875" y="442383"/>
                    <a:pt x="655637" y="444500"/>
                  </a:cubicBezTo>
                  <a:cubicBezTo>
                    <a:pt x="657754" y="447146"/>
                    <a:pt x="659128" y="450618"/>
                    <a:pt x="661987" y="452437"/>
                  </a:cubicBezTo>
                  <a:cubicBezTo>
                    <a:pt x="665237" y="454505"/>
                    <a:pt x="669418" y="454479"/>
                    <a:pt x="673100" y="455612"/>
                  </a:cubicBezTo>
                  <a:cubicBezTo>
                    <a:pt x="681932" y="458329"/>
                    <a:pt x="682410" y="458701"/>
                    <a:pt x="690562" y="461962"/>
                  </a:cubicBezTo>
                  <a:cubicBezTo>
                    <a:pt x="696960" y="468360"/>
                    <a:pt x="702716" y="475569"/>
                    <a:pt x="711200" y="479425"/>
                  </a:cubicBezTo>
                  <a:cubicBezTo>
                    <a:pt x="713656" y="480541"/>
                    <a:pt x="716491" y="480483"/>
                    <a:pt x="719137" y="481012"/>
                  </a:cubicBezTo>
                  <a:cubicBezTo>
                    <a:pt x="728897" y="487519"/>
                    <a:pt x="729055" y="487939"/>
                    <a:pt x="739775" y="493712"/>
                  </a:cubicBezTo>
                  <a:cubicBezTo>
                    <a:pt x="742901" y="495395"/>
                    <a:pt x="746305" y="496569"/>
                    <a:pt x="749300" y="498475"/>
                  </a:cubicBezTo>
                  <a:cubicBezTo>
                    <a:pt x="752158" y="500294"/>
                    <a:pt x="754207" y="503310"/>
                    <a:pt x="757237" y="504825"/>
                  </a:cubicBezTo>
                  <a:cubicBezTo>
                    <a:pt x="765054" y="508734"/>
                    <a:pt x="787385" y="510538"/>
                    <a:pt x="792162" y="511175"/>
                  </a:cubicBezTo>
                  <a:cubicBezTo>
                    <a:pt x="836481" y="505131"/>
                    <a:pt x="830732" y="503987"/>
                    <a:pt x="884237" y="508000"/>
                  </a:cubicBezTo>
                  <a:cubicBezTo>
                    <a:pt x="886597" y="508177"/>
                    <a:pt x="888470" y="510117"/>
                    <a:pt x="890587" y="511175"/>
                  </a:cubicBezTo>
                  <a:cubicBezTo>
                    <a:pt x="891645" y="512762"/>
                    <a:pt x="892987" y="514194"/>
                    <a:pt x="893762" y="515937"/>
                  </a:cubicBezTo>
                  <a:cubicBezTo>
                    <a:pt x="901192" y="532653"/>
                    <a:pt x="895496" y="536031"/>
                    <a:pt x="892175" y="560387"/>
                  </a:cubicBezTo>
                  <a:cubicBezTo>
                    <a:pt x="892704" y="566208"/>
                    <a:pt x="888724" y="574886"/>
                    <a:pt x="893762" y="577850"/>
                  </a:cubicBezTo>
                  <a:cubicBezTo>
                    <a:pt x="901074" y="582151"/>
                    <a:pt x="910679" y="576262"/>
                    <a:pt x="919162" y="576262"/>
                  </a:cubicBezTo>
                  <a:cubicBezTo>
                    <a:pt x="922381" y="576262"/>
                    <a:pt x="925512" y="577321"/>
                    <a:pt x="928687" y="577850"/>
                  </a:cubicBezTo>
                  <a:cubicBezTo>
                    <a:pt x="934508" y="577321"/>
                    <a:pt x="940571" y="578006"/>
                    <a:pt x="946150" y="576262"/>
                  </a:cubicBezTo>
                  <a:cubicBezTo>
                    <a:pt x="953596" y="573935"/>
                    <a:pt x="957218" y="564433"/>
                    <a:pt x="960437" y="558800"/>
                  </a:cubicBezTo>
                  <a:cubicBezTo>
                    <a:pt x="962517" y="550484"/>
                    <a:pt x="962005" y="550096"/>
                    <a:pt x="968375" y="541337"/>
                  </a:cubicBezTo>
                  <a:cubicBezTo>
                    <a:pt x="970136" y="538916"/>
                    <a:pt x="972608" y="537104"/>
                    <a:pt x="974725" y="534987"/>
                  </a:cubicBezTo>
                  <a:cubicBezTo>
                    <a:pt x="976099" y="521248"/>
                    <a:pt x="974545" y="504670"/>
                    <a:pt x="982662" y="492125"/>
                  </a:cubicBezTo>
                  <a:cubicBezTo>
                    <a:pt x="986343" y="486436"/>
                    <a:pt x="991129" y="481542"/>
                    <a:pt x="995362" y="476250"/>
                  </a:cubicBezTo>
                  <a:cubicBezTo>
                    <a:pt x="995891" y="473604"/>
                    <a:pt x="995743" y="470726"/>
                    <a:pt x="996950" y="468312"/>
                  </a:cubicBezTo>
                  <a:cubicBezTo>
                    <a:pt x="998465" y="465282"/>
                    <a:pt x="1001307" y="463115"/>
                    <a:pt x="1003300" y="460375"/>
                  </a:cubicBezTo>
                  <a:cubicBezTo>
                    <a:pt x="1005544" y="457289"/>
                    <a:pt x="1007533" y="454025"/>
                    <a:pt x="1009650" y="450850"/>
                  </a:cubicBezTo>
                  <a:cubicBezTo>
                    <a:pt x="1010708" y="434446"/>
                    <a:pt x="1011531" y="418024"/>
                    <a:pt x="1012825" y="401637"/>
                  </a:cubicBezTo>
                  <a:cubicBezTo>
                    <a:pt x="1012955" y="399989"/>
                    <a:pt x="1013872" y="386404"/>
                    <a:pt x="1017587" y="384175"/>
                  </a:cubicBezTo>
                  <a:cubicBezTo>
                    <a:pt x="1021329" y="381930"/>
                    <a:pt x="1026054" y="382058"/>
                    <a:pt x="1030287" y="381000"/>
                  </a:cubicBezTo>
                  <a:cubicBezTo>
                    <a:pt x="1045633" y="381529"/>
                    <a:pt x="1061116" y="380475"/>
                    <a:pt x="1076325" y="382587"/>
                  </a:cubicBezTo>
                  <a:cubicBezTo>
                    <a:pt x="1080551" y="383174"/>
                    <a:pt x="1083289" y="387941"/>
                    <a:pt x="1087437" y="388937"/>
                  </a:cubicBezTo>
                  <a:cubicBezTo>
                    <a:pt x="1096756" y="391174"/>
                    <a:pt x="1106525" y="390757"/>
                    <a:pt x="1116012" y="392112"/>
                  </a:cubicBezTo>
                  <a:cubicBezTo>
                    <a:pt x="1125055" y="393404"/>
                    <a:pt x="1134004" y="395287"/>
                    <a:pt x="1143000" y="396875"/>
                  </a:cubicBezTo>
                  <a:cubicBezTo>
                    <a:pt x="1144587" y="397933"/>
                    <a:pt x="1146126" y="399068"/>
                    <a:pt x="1147762" y="400050"/>
                  </a:cubicBezTo>
                  <a:cubicBezTo>
                    <a:pt x="1151420" y="402245"/>
                    <a:pt x="1155858" y="403383"/>
                    <a:pt x="1158875" y="406400"/>
                  </a:cubicBezTo>
                  <a:cubicBezTo>
                    <a:pt x="1161892" y="409417"/>
                    <a:pt x="1162208" y="414495"/>
                    <a:pt x="1165225" y="417512"/>
                  </a:cubicBezTo>
                  <a:cubicBezTo>
                    <a:pt x="1168242" y="420529"/>
                    <a:pt x="1172879" y="421364"/>
                    <a:pt x="1176337" y="423862"/>
                  </a:cubicBezTo>
                  <a:cubicBezTo>
                    <a:pt x="1182434" y="428266"/>
                    <a:pt x="1186537" y="436195"/>
                    <a:pt x="1193800" y="438150"/>
                  </a:cubicBezTo>
                  <a:lnTo>
                    <a:pt x="1235075" y="449262"/>
                  </a:lnTo>
                  <a:cubicBezTo>
                    <a:pt x="1248270" y="452755"/>
                    <a:pt x="1246442" y="451783"/>
                    <a:pt x="1258887" y="455612"/>
                  </a:cubicBezTo>
                  <a:cubicBezTo>
                    <a:pt x="1267719" y="458329"/>
                    <a:pt x="1268197" y="458701"/>
                    <a:pt x="1276350" y="461962"/>
                  </a:cubicBezTo>
                  <a:cubicBezTo>
                    <a:pt x="1291449" y="460590"/>
                    <a:pt x="1300385" y="458832"/>
                    <a:pt x="1316037" y="461962"/>
                  </a:cubicBezTo>
                  <a:cubicBezTo>
                    <a:pt x="1319518" y="462658"/>
                    <a:pt x="1322387" y="465137"/>
                    <a:pt x="1325562" y="466725"/>
                  </a:cubicBezTo>
                  <a:cubicBezTo>
                    <a:pt x="1328548" y="471204"/>
                    <a:pt x="1331925" y="477620"/>
                    <a:pt x="1336675" y="481012"/>
                  </a:cubicBezTo>
                  <a:cubicBezTo>
                    <a:pt x="1338601" y="482387"/>
                    <a:pt x="1340970" y="483013"/>
                    <a:pt x="1343025" y="484187"/>
                  </a:cubicBezTo>
                  <a:cubicBezTo>
                    <a:pt x="1349709" y="488006"/>
                    <a:pt x="1346139" y="487338"/>
                    <a:pt x="1354137" y="490537"/>
                  </a:cubicBezTo>
                  <a:cubicBezTo>
                    <a:pt x="1357244" y="491780"/>
                    <a:pt x="1360538" y="492511"/>
                    <a:pt x="1363662" y="493712"/>
                  </a:cubicBezTo>
                  <a:cubicBezTo>
                    <a:pt x="1384830" y="501854"/>
                    <a:pt x="1364673" y="495589"/>
                    <a:pt x="1385887" y="501650"/>
                  </a:cubicBezTo>
                  <a:cubicBezTo>
                    <a:pt x="1395482" y="511245"/>
                    <a:pt x="1388538" y="505131"/>
                    <a:pt x="1397000" y="511175"/>
                  </a:cubicBezTo>
                  <a:cubicBezTo>
                    <a:pt x="1399153" y="512713"/>
                    <a:pt x="1400941" y="514842"/>
                    <a:pt x="1403350" y="515937"/>
                  </a:cubicBezTo>
                  <a:cubicBezTo>
                    <a:pt x="1406857" y="517531"/>
                    <a:pt x="1410758" y="518054"/>
                    <a:pt x="1414462" y="519112"/>
                  </a:cubicBezTo>
                  <a:cubicBezTo>
                    <a:pt x="1419225" y="522287"/>
                    <a:pt x="1423630" y="526077"/>
                    <a:pt x="1428750" y="528637"/>
                  </a:cubicBezTo>
                  <a:cubicBezTo>
                    <a:pt x="1442091" y="535308"/>
                    <a:pt x="1435193" y="531639"/>
                    <a:pt x="1449387" y="539750"/>
                  </a:cubicBezTo>
                  <a:cubicBezTo>
                    <a:pt x="1451504" y="542396"/>
                    <a:pt x="1453341" y="545291"/>
                    <a:pt x="1455737" y="547687"/>
                  </a:cubicBezTo>
                  <a:cubicBezTo>
                    <a:pt x="1457086" y="549036"/>
                    <a:pt x="1459278" y="549396"/>
                    <a:pt x="1460500" y="550862"/>
                  </a:cubicBezTo>
                  <a:cubicBezTo>
                    <a:pt x="1462015" y="552680"/>
                    <a:pt x="1462002" y="555539"/>
                    <a:pt x="1463675" y="557212"/>
                  </a:cubicBezTo>
                  <a:cubicBezTo>
                    <a:pt x="1465348" y="558885"/>
                    <a:pt x="1468018" y="559133"/>
                    <a:pt x="1470025" y="560387"/>
                  </a:cubicBezTo>
                  <a:cubicBezTo>
                    <a:pt x="1472269" y="561789"/>
                    <a:pt x="1474258" y="563562"/>
                    <a:pt x="1476375" y="565150"/>
                  </a:cubicBezTo>
                  <a:cubicBezTo>
                    <a:pt x="1478997" y="570395"/>
                    <a:pt x="1484240" y="581323"/>
                    <a:pt x="1487487" y="585787"/>
                  </a:cubicBezTo>
                  <a:cubicBezTo>
                    <a:pt x="1489248" y="588208"/>
                    <a:pt x="1491720" y="590020"/>
                    <a:pt x="1493837" y="592137"/>
                  </a:cubicBezTo>
                  <a:cubicBezTo>
                    <a:pt x="1503158" y="613885"/>
                    <a:pt x="1493241" y="594545"/>
                    <a:pt x="1504950" y="609600"/>
                  </a:cubicBezTo>
                  <a:cubicBezTo>
                    <a:pt x="1506844" y="612035"/>
                    <a:pt x="1507943" y="615009"/>
                    <a:pt x="1509712" y="617537"/>
                  </a:cubicBezTo>
                  <a:cubicBezTo>
                    <a:pt x="1514508" y="624388"/>
                    <a:pt x="1516691" y="626104"/>
                    <a:pt x="1522412" y="631825"/>
                  </a:cubicBezTo>
                  <a:cubicBezTo>
                    <a:pt x="1523470" y="635000"/>
                    <a:pt x="1523962" y="638424"/>
                    <a:pt x="1525587" y="641350"/>
                  </a:cubicBezTo>
                  <a:cubicBezTo>
                    <a:pt x="1526677" y="643312"/>
                    <a:pt x="1529063" y="644273"/>
                    <a:pt x="1530350" y="646112"/>
                  </a:cubicBezTo>
                  <a:cubicBezTo>
                    <a:pt x="1532797" y="649607"/>
                    <a:pt x="1534704" y="653454"/>
                    <a:pt x="1536700" y="657225"/>
                  </a:cubicBezTo>
                  <a:cubicBezTo>
                    <a:pt x="1537606" y="658936"/>
                    <a:pt x="1543898" y="673295"/>
                    <a:pt x="1547812" y="677862"/>
                  </a:cubicBezTo>
                  <a:cubicBezTo>
                    <a:pt x="1549760" y="680135"/>
                    <a:pt x="1551925" y="682223"/>
                    <a:pt x="1554162" y="684212"/>
                  </a:cubicBezTo>
                  <a:cubicBezTo>
                    <a:pt x="1556695" y="686463"/>
                    <a:pt x="1559454" y="688445"/>
                    <a:pt x="1562100" y="690562"/>
                  </a:cubicBezTo>
                  <a:cubicBezTo>
                    <a:pt x="1559983" y="691091"/>
                    <a:pt x="1557930" y="692228"/>
                    <a:pt x="1555750" y="692150"/>
                  </a:cubicBezTo>
                  <a:cubicBezTo>
                    <a:pt x="1523759" y="691008"/>
                    <a:pt x="1525890" y="690806"/>
                    <a:pt x="1503362" y="685800"/>
                  </a:cubicBezTo>
                  <a:cubicBezTo>
                    <a:pt x="1501245" y="684742"/>
                    <a:pt x="1499067" y="683799"/>
                    <a:pt x="1497012" y="682625"/>
                  </a:cubicBezTo>
                  <a:cubicBezTo>
                    <a:pt x="1495356" y="681678"/>
                    <a:pt x="1494127" y="679791"/>
                    <a:pt x="1492250" y="679450"/>
                  </a:cubicBezTo>
                  <a:cubicBezTo>
                    <a:pt x="1482303" y="677641"/>
                    <a:pt x="1472119" y="677529"/>
                    <a:pt x="1462087" y="676275"/>
                  </a:cubicBezTo>
                  <a:cubicBezTo>
                    <a:pt x="1459410" y="675940"/>
                    <a:pt x="1456734" y="675462"/>
                    <a:pt x="1454150" y="674687"/>
                  </a:cubicBezTo>
                  <a:cubicBezTo>
                    <a:pt x="1451420" y="673868"/>
                    <a:pt x="1448858" y="672570"/>
                    <a:pt x="1446212" y="671512"/>
                  </a:cubicBezTo>
                  <a:cubicBezTo>
                    <a:pt x="1444095" y="669395"/>
                    <a:pt x="1442199" y="667032"/>
                    <a:pt x="1439862" y="665162"/>
                  </a:cubicBezTo>
                  <a:cubicBezTo>
                    <a:pt x="1436882" y="662778"/>
                    <a:pt x="1433035" y="661510"/>
                    <a:pt x="1430337" y="658812"/>
                  </a:cubicBezTo>
                  <a:cubicBezTo>
                    <a:pt x="1424341" y="652816"/>
                    <a:pt x="1420515" y="643603"/>
                    <a:pt x="1416050" y="636587"/>
                  </a:cubicBezTo>
                  <a:cubicBezTo>
                    <a:pt x="1414629" y="634355"/>
                    <a:pt x="1412875" y="632354"/>
                    <a:pt x="1411287" y="630237"/>
                  </a:cubicBezTo>
                  <a:cubicBezTo>
                    <a:pt x="1410229" y="625475"/>
                    <a:pt x="1409452" y="620641"/>
                    <a:pt x="1408112" y="615950"/>
                  </a:cubicBezTo>
                  <a:cubicBezTo>
                    <a:pt x="1407329" y="613210"/>
                    <a:pt x="1407615" y="608986"/>
                    <a:pt x="1404937" y="608012"/>
                  </a:cubicBezTo>
                  <a:cubicBezTo>
                    <a:pt x="1400434" y="606374"/>
                    <a:pt x="1395412" y="609071"/>
                    <a:pt x="1390650" y="609600"/>
                  </a:cubicBezTo>
                  <a:cubicBezTo>
                    <a:pt x="1388533" y="610129"/>
                    <a:pt x="1386207" y="610128"/>
                    <a:pt x="1384300" y="611187"/>
                  </a:cubicBezTo>
                  <a:cubicBezTo>
                    <a:pt x="1370310" y="618959"/>
                    <a:pt x="1382973" y="617126"/>
                    <a:pt x="1366837" y="620712"/>
                  </a:cubicBezTo>
                  <a:cubicBezTo>
                    <a:pt x="1350869" y="624260"/>
                    <a:pt x="1343609" y="624209"/>
                    <a:pt x="1327150" y="625475"/>
                  </a:cubicBezTo>
                  <a:cubicBezTo>
                    <a:pt x="1312646" y="632727"/>
                    <a:pt x="1326652" y="627062"/>
                    <a:pt x="1296987" y="627062"/>
                  </a:cubicBezTo>
                  <a:cubicBezTo>
                    <a:pt x="1290088" y="627062"/>
                    <a:pt x="1283229" y="628121"/>
                    <a:pt x="1276350" y="628650"/>
                  </a:cubicBezTo>
                  <a:cubicBezTo>
                    <a:pt x="1272646" y="631296"/>
                    <a:pt x="1268049" y="633008"/>
                    <a:pt x="1265237" y="636587"/>
                  </a:cubicBezTo>
                  <a:cubicBezTo>
                    <a:pt x="1254046" y="650830"/>
                    <a:pt x="1258871" y="648454"/>
                    <a:pt x="1263650" y="660400"/>
                  </a:cubicBezTo>
                  <a:cubicBezTo>
                    <a:pt x="1265514" y="665061"/>
                    <a:pt x="1265330" y="670725"/>
                    <a:pt x="1268412" y="674687"/>
                  </a:cubicBezTo>
                  <a:cubicBezTo>
                    <a:pt x="1281119" y="691024"/>
                    <a:pt x="1285818" y="688965"/>
                    <a:pt x="1303337" y="692150"/>
                  </a:cubicBezTo>
                  <a:cubicBezTo>
                    <a:pt x="1306512" y="694796"/>
                    <a:pt x="1309940" y="697165"/>
                    <a:pt x="1312862" y="700087"/>
                  </a:cubicBezTo>
                  <a:cubicBezTo>
                    <a:pt x="1315785" y="703009"/>
                    <a:pt x="1317742" y="706832"/>
                    <a:pt x="1320800" y="709612"/>
                  </a:cubicBezTo>
                  <a:cubicBezTo>
                    <a:pt x="1323624" y="712179"/>
                    <a:pt x="1327313" y="713619"/>
                    <a:pt x="1330325" y="715962"/>
                  </a:cubicBezTo>
                  <a:cubicBezTo>
                    <a:pt x="1332097" y="717340"/>
                    <a:pt x="1333125" y="719635"/>
                    <a:pt x="1335087" y="720725"/>
                  </a:cubicBezTo>
                  <a:cubicBezTo>
                    <a:pt x="1338013" y="722350"/>
                    <a:pt x="1341437" y="722842"/>
                    <a:pt x="1344612" y="723900"/>
                  </a:cubicBezTo>
                  <a:cubicBezTo>
                    <a:pt x="1346200" y="726546"/>
                    <a:pt x="1347193" y="729655"/>
                    <a:pt x="1349375" y="731837"/>
                  </a:cubicBezTo>
                  <a:cubicBezTo>
                    <a:pt x="1351048" y="733510"/>
                    <a:pt x="1353756" y="733699"/>
                    <a:pt x="1355725" y="735012"/>
                  </a:cubicBezTo>
                  <a:cubicBezTo>
                    <a:pt x="1358544" y="736891"/>
                    <a:pt x="1361016" y="739245"/>
                    <a:pt x="1363662" y="741362"/>
                  </a:cubicBezTo>
                  <a:cubicBezTo>
                    <a:pt x="1366742" y="747522"/>
                    <a:pt x="1369968" y="750962"/>
                    <a:pt x="1365250" y="758825"/>
                  </a:cubicBezTo>
                  <a:cubicBezTo>
                    <a:pt x="1363662" y="761471"/>
                    <a:pt x="1360009" y="762089"/>
                    <a:pt x="1357312" y="763587"/>
                  </a:cubicBezTo>
                  <a:cubicBezTo>
                    <a:pt x="1355243" y="764736"/>
                    <a:pt x="1353017" y="765588"/>
                    <a:pt x="1350962" y="766762"/>
                  </a:cubicBezTo>
                  <a:cubicBezTo>
                    <a:pt x="1349306" y="767709"/>
                    <a:pt x="1348010" y="769334"/>
                    <a:pt x="1346200" y="769937"/>
                  </a:cubicBezTo>
                  <a:cubicBezTo>
                    <a:pt x="1341572" y="771480"/>
                    <a:pt x="1336675" y="772054"/>
                    <a:pt x="1331912" y="773112"/>
                  </a:cubicBezTo>
                  <a:cubicBezTo>
                    <a:pt x="1325033" y="772583"/>
                    <a:pt x="1318098" y="772548"/>
                    <a:pt x="1311275" y="771525"/>
                  </a:cubicBezTo>
                  <a:cubicBezTo>
                    <a:pt x="1307465" y="770954"/>
                    <a:pt x="1303912" y="769232"/>
                    <a:pt x="1300162" y="768350"/>
                  </a:cubicBezTo>
                  <a:cubicBezTo>
                    <a:pt x="1294909" y="767114"/>
                    <a:pt x="1289642" y="765844"/>
                    <a:pt x="1284287" y="765175"/>
                  </a:cubicBezTo>
                  <a:cubicBezTo>
                    <a:pt x="1276917" y="764254"/>
                    <a:pt x="1269460" y="764240"/>
                    <a:pt x="1262062" y="763587"/>
                  </a:cubicBezTo>
                  <a:cubicBezTo>
                    <a:pt x="1251467" y="762652"/>
                    <a:pt x="1240895" y="761470"/>
                    <a:pt x="1230312" y="760412"/>
                  </a:cubicBezTo>
                  <a:cubicBezTo>
                    <a:pt x="1217612" y="762529"/>
                    <a:pt x="1204465" y="762809"/>
                    <a:pt x="1192212" y="766762"/>
                  </a:cubicBezTo>
                  <a:cubicBezTo>
                    <a:pt x="1187569" y="768260"/>
                    <a:pt x="1184936" y="773273"/>
                    <a:pt x="1181100" y="776287"/>
                  </a:cubicBezTo>
                  <a:cubicBezTo>
                    <a:pt x="1177520" y="779100"/>
                    <a:pt x="1173691" y="781579"/>
                    <a:pt x="1169987" y="784225"/>
                  </a:cubicBezTo>
                  <a:cubicBezTo>
                    <a:pt x="1163188" y="797822"/>
                    <a:pt x="1169855" y="783883"/>
                    <a:pt x="1160462" y="808037"/>
                  </a:cubicBezTo>
                  <a:cubicBezTo>
                    <a:pt x="1159001" y="811793"/>
                    <a:pt x="1157864" y="815750"/>
                    <a:pt x="1155700" y="819150"/>
                  </a:cubicBezTo>
                  <a:cubicBezTo>
                    <a:pt x="1153747" y="822220"/>
                    <a:pt x="1141545" y="832147"/>
                    <a:pt x="1139825" y="833437"/>
                  </a:cubicBezTo>
                  <a:cubicBezTo>
                    <a:pt x="1130098" y="840732"/>
                    <a:pt x="1122382" y="846447"/>
                    <a:pt x="1111250" y="850900"/>
                  </a:cubicBezTo>
                  <a:cubicBezTo>
                    <a:pt x="1107673" y="852331"/>
                    <a:pt x="1103841" y="853017"/>
                    <a:pt x="1100137" y="854075"/>
                  </a:cubicBezTo>
                  <a:cubicBezTo>
                    <a:pt x="1096433" y="856192"/>
                    <a:pt x="1092909" y="858660"/>
                    <a:pt x="1089025" y="860425"/>
                  </a:cubicBezTo>
                  <a:cubicBezTo>
                    <a:pt x="1087039" y="861328"/>
                    <a:pt x="1084525" y="860856"/>
                    <a:pt x="1082675" y="862012"/>
                  </a:cubicBezTo>
                  <a:cubicBezTo>
                    <a:pt x="1080137" y="863598"/>
                    <a:pt x="1078786" y="866658"/>
                    <a:pt x="1076325" y="868362"/>
                  </a:cubicBezTo>
                  <a:cubicBezTo>
                    <a:pt x="1071845" y="871463"/>
                    <a:pt x="1066800" y="873654"/>
                    <a:pt x="1062037" y="876300"/>
                  </a:cubicBezTo>
                  <a:cubicBezTo>
                    <a:pt x="1056216" y="883179"/>
                    <a:pt x="1046761" y="888195"/>
                    <a:pt x="1044575" y="896937"/>
                  </a:cubicBezTo>
                  <a:cubicBezTo>
                    <a:pt x="1044046" y="899054"/>
                    <a:pt x="1043478" y="901161"/>
                    <a:pt x="1042987" y="903287"/>
                  </a:cubicBezTo>
                  <a:cubicBezTo>
                    <a:pt x="1041890" y="908041"/>
                    <a:pt x="1041355" y="912947"/>
                    <a:pt x="1039812" y="917575"/>
                  </a:cubicBezTo>
                  <a:cubicBezTo>
                    <a:pt x="1037109" y="925685"/>
                    <a:pt x="1033696" y="933547"/>
                    <a:pt x="1030287" y="941387"/>
                  </a:cubicBezTo>
                  <a:cubicBezTo>
                    <a:pt x="1028400" y="945727"/>
                    <a:pt x="1027284" y="950740"/>
                    <a:pt x="1023937" y="954087"/>
                  </a:cubicBezTo>
                  <a:cubicBezTo>
                    <a:pt x="1021087" y="956937"/>
                    <a:pt x="1016529" y="957262"/>
                    <a:pt x="1012825" y="958850"/>
                  </a:cubicBezTo>
                  <a:cubicBezTo>
                    <a:pt x="1011767" y="960967"/>
                    <a:pt x="1011419" y="963628"/>
                    <a:pt x="1009650" y="965200"/>
                  </a:cubicBezTo>
                  <a:cubicBezTo>
                    <a:pt x="1006461" y="968034"/>
                    <a:pt x="1002136" y="969260"/>
                    <a:pt x="998537" y="971550"/>
                  </a:cubicBezTo>
                  <a:cubicBezTo>
                    <a:pt x="996305" y="972970"/>
                    <a:pt x="994304" y="974725"/>
                    <a:pt x="992187" y="976312"/>
                  </a:cubicBezTo>
                  <a:cubicBezTo>
                    <a:pt x="981261" y="974127"/>
                    <a:pt x="976763" y="975801"/>
                    <a:pt x="981075" y="955675"/>
                  </a:cubicBezTo>
                  <a:cubicBezTo>
                    <a:pt x="981672" y="952889"/>
                    <a:pt x="986463" y="953774"/>
                    <a:pt x="989012" y="952500"/>
                  </a:cubicBezTo>
                  <a:cubicBezTo>
                    <a:pt x="1011114" y="941449"/>
                    <a:pt x="988276" y="950100"/>
                    <a:pt x="1014412" y="941387"/>
                  </a:cubicBezTo>
                  <a:cubicBezTo>
                    <a:pt x="1018116" y="937154"/>
                    <a:pt x="1020608" y="931419"/>
                    <a:pt x="1025525" y="928687"/>
                  </a:cubicBezTo>
                  <a:cubicBezTo>
                    <a:pt x="1027193" y="927760"/>
                    <a:pt x="1029303" y="931640"/>
                    <a:pt x="1028700" y="933450"/>
                  </a:cubicBezTo>
                  <a:cubicBezTo>
                    <a:pt x="1027863" y="935960"/>
                    <a:pt x="1024582" y="936792"/>
                    <a:pt x="1022350" y="938212"/>
                  </a:cubicBezTo>
                  <a:cubicBezTo>
                    <a:pt x="1018751" y="940502"/>
                    <a:pt x="1014941" y="942445"/>
                    <a:pt x="1011237" y="944562"/>
                  </a:cubicBezTo>
                  <a:cubicBezTo>
                    <a:pt x="1009120" y="948266"/>
                    <a:pt x="1007523" y="952320"/>
                    <a:pt x="1004887" y="955675"/>
                  </a:cubicBezTo>
                  <a:cubicBezTo>
                    <a:pt x="996615" y="966204"/>
                    <a:pt x="996421" y="965464"/>
                    <a:pt x="987425" y="969962"/>
                  </a:cubicBezTo>
                  <a:cubicBezTo>
                    <a:pt x="986367" y="974725"/>
                    <a:pt x="986313" y="979829"/>
                    <a:pt x="984250" y="984250"/>
                  </a:cubicBezTo>
                  <a:cubicBezTo>
                    <a:pt x="981138" y="990918"/>
                    <a:pt x="975445" y="994425"/>
                    <a:pt x="969962" y="998537"/>
                  </a:cubicBezTo>
                  <a:cubicBezTo>
                    <a:pt x="967845" y="1002770"/>
                    <a:pt x="965613" y="1006948"/>
                    <a:pt x="963612" y="1011237"/>
                  </a:cubicBezTo>
                  <a:cubicBezTo>
                    <a:pt x="961908" y="1014889"/>
                    <a:pt x="961014" y="1018950"/>
                    <a:pt x="958850" y="1022350"/>
                  </a:cubicBezTo>
                  <a:cubicBezTo>
                    <a:pt x="957243" y="1024875"/>
                    <a:pt x="954448" y="1026427"/>
                    <a:pt x="952500" y="1028700"/>
                  </a:cubicBezTo>
                  <a:cubicBezTo>
                    <a:pt x="951258" y="1030148"/>
                    <a:pt x="950272" y="1031806"/>
                    <a:pt x="949325" y="1033462"/>
                  </a:cubicBezTo>
                  <a:cubicBezTo>
                    <a:pt x="948151" y="1035517"/>
                    <a:pt x="946981" y="1037596"/>
                    <a:pt x="946150" y="1039812"/>
                  </a:cubicBezTo>
                  <a:cubicBezTo>
                    <a:pt x="945384" y="1041855"/>
                    <a:pt x="946105" y="1044619"/>
                    <a:pt x="944562" y="1046162"/>
                  </a:cubicBezTo>
                  <a:cubicBezTo>
                    <a:pt x="943019" y="1047705"/>
                    <a:pt x="940329" y="1047221"/>
                    <a:pt x="938212" y="1047750"/>
                  </a:cubicBezTo>
                  <a:cubicBezTo>
                    <a:pt x="937154" y="1049867"/>
                    <a:pt x="936552" y="1052282"/>
                    <a:pt x="935037" y="1054100"/>
                  </a:cubicBezTo>
                  <a:cubicBezTo>
                    <a:pt x="933816" y="1055566"/>
                    <a:pt x="931624" y="1055926"/>
                    <a:pt x="930275" y="1057275"/>
                  </a:cubicBezTo>
                  <a:cubicBezTo>
                    <a:pt x="928926" y="1058624"/>
                    <a:pt x="928158" y="1060450"/>
                    <a:pt x="927100" y="1062037"/>
                  </a:cubicBezTo>
                  <a:cubicBezTo>
                    <a:pt x="926042" y="1065212"/>
                    <a:pt x="925327" y="1068523"/>
                    <a:pt x="923925" y="1071562"/>
                  </a:cubicBezTo>
                  <a:cubicBezTo>
                    <a:pt x="920093" y="1079866"/>
                    <a:pt x="917760" y="1082429"/>
                    <a:pt x="912812" y="1089025"/>
                  </a:cubicBezTo>
                  <a:cubicBezTo>
                    <a:pt x="913870" y="1098550"/>
                    <a:pt x="913465" y="1108354"/>
                    <a:pt x="915987" y="1117600"/>
                  </a:cubicBezTo>
                  <a:cubicBezTo>
                    <a:pt x="916775" y="1120488"/>
                    <a:pt x="920677" y="1121459"/>
                    <a:pt x="922337" y="1123950"/>
                  </a:cubicBezTo>
                  <a:cubicBezTo>
                    <a:pt x="923918" y="1126321"/>
                    <a:pt x="924355" y="1129283"/>
                    <a:pt x="925512" y="1131887"/>
                  </a:cubicBezTo>
                  <a:cubicBezTo>
                    <a:pt x="926473" y="1134050"/>
                    <a:pt x="927629" y="1136120"/>
                    <a:pt x="928687" y="1138237"/>
                  </a:cubicBezTo>
                  <a:cubicBezTo>
                    <a:pt x="930443" y="1154037"/>
                    <a:pt x="933970" y="1177414"/>
                    <a:pt x="927100" y="1190625"/>
                  </a:cubicBezTo>
                  <a:cubicBezTo>
                    <a:pt x="924403" y="1195811"/>
                    <a:pt x="915458" y="1191683"/>
                    <a:pt x="909637" y="1192212"/>
                  </a:cubicBezTo>
                  <a:cubicBezTo>
                    <a:pt x="906462" y="1193270"/>
                    <a:pt x="903438" y="1195017"/>
                    <a:pt x="900112" y="1195387"/>
                  </a:cubicBezTo>
                  <a:cubicBezTo>
                    <a:pt x="894040" y="1196062"/>
                    <a:pt x="886763" y="1183977"/>
                    <a:pt x="885825" y="1182687"/>
                  </a:cubicBezTo>
                  <a:cubicBezTo>
                    <a:pt x="882611" y="1178268"/>
                    <a:pt x="878719" y="1164962"/>
                    <a:pt x="877887" y="1162050"/>
                  </a:cubicBezTo>
                  <a:cubicBezTo>
                    <a:pt x="876829" y="1158346"/>
                    <a:pt x="875646" y="1154675"/>
                    <a:pt x="874712" y="1150937"/>
                  </a:cubicBezTo>
                  <a:cubicBezTo>
                    <a:pt x="873529" y="1146204"/>
                    <a:pt x="872972" y="1141313"/>
                    <a:pt x="871537" y="1136650"/>
                  </a:cubicBezTo>
                  <a:cubicBezTo>
                    <a:pt x="870841" y="1134388"/>
                    <a:pt x="869420" y="1132417"/>
                    <a:pt x="868362" y="1130300"/>
                  </a:cubicBezTo>
                  <a:cubicBezTo>
                    <a:pt x="867833" y="1124479"/>
                    <a:pt x="867642" y="1118617"/>
                    <a:pt x="866775" y="1112837"/>
                  </a:cubicBezTo>
                  <a:cubicBezTo>
                    <a:pt x="865326" y="1103178"/>
                    <a:pt x="864042" y="1098751"/>
                    <a:pt x="860425" y="1090612"/>
                  </a:cubicBezTo>
                  <a:cubicBezTo>
                    <a:pt x="859464" y="1088449"/>
                    <a:pt x="858790" y="1086059"/>
                    <a:pt x="857250" y="1084262"/>
                  </a:cubicBezTo>
                  <a:cubicBezTo>
                    <a:pt x="855528" y="1082253"/>
                    <a:pt x="853053" y="1081038"/>
                    <a:pt x="850900" y="1079500"/>
                  </a:cubicBezTo>
                  <a:cubicBezTo>
                    <a:pt x="846694" y="1076496"/>
                    <a:pt x="844711" y="1075339"/>
                    <a:pt x="839787" y="1073150"/>
                  </a:cubicBezTo>
                  <a:cubicBezTo>
                    <a:pt x="837183" y="1071993"/>
                    <a:pt x="834454" y="1071132"/>
                    <a:pt x="831850" y="1069975"/>
                  </a:cubicBezTo>
                  <a:cubicBezTo>
                    <a:pt x="829687" y="1069014"/>
                    <a:pt x="827762" y="1067496"/>
                    <a:pt x="825500" y="1066800"/>
                  </a:cubicBezTo>
                  <a:cubicBezTo>
                    <a:pt x="820837" y="1065365"/>
                    <a:pt x="815975" y="1064683"/>
                    <a:pt x="811212" y="1063625"/>
                  </a:cubicBezTo>
                  <a:cubicBezTo>
                    <a:pt x="796064" y="1064466"/>
                    <a:pt x="777200" y="1064587"/>
                    <a:pt x="762000" y="1068387"/>
                  </a:cubicBezTo>
                  <a:cubicBezTo>
                    <a:pt x="745525" y="1072506"/>
                    <a:pt x="748601" y="1073911"/>
                    <a:pt x="736600" y="1077912"/>
                  </a:cubicBezTo>
                  <a:cubicBezTo>
                    <a:pt x="734530" y="1078602"/>
                    <a:pt x="732286" y="1078717"/>
                    <a:pt x="730250" y="1079500"/>
                  </a:cubicBezTo>
                  <a:cubicBezTo>
                    <a:pt x="725386" y="1081371"/>
                    <a:pt x="721018" y="1084586"/>
                    <a:pt x="715962" y="1085850"/>
                  </a:cubicBezTo>
                  <a:cubicBezTo>
                    <a:pt x="708194" y="1087792"/>
                    <a:pt x="700087" y="1087967"/>
                    <a:pt x="692150" y="1089025"/>
                  </a:cubicBezTo>
                  <a:cubicBezTo>
                    <a:pt x="689504" y="1090083"/>
                    <a:pt x="686961" y="1091450"/>
                    <a:pt x="684212" y="1092200"/>
                  </a:cubicBezTo>
                  <a:cubicBezTo>
                    <a:pt x="681107" y="1093047"/>
                    <a:pt x="677893" y="1093496"/>
                    <a:pt x="674687" y="1093787"/>
                  </a:cubicBezTo>
                  <a:cubicBezTo>
                    <a:pt x="660419" y="1095084"/>
                    <a:pt x="646112" y="1095904"/>
                    <a:pt x="631825" y="1096962"/>
                  </a:cubicBezTo>
                  <a:cubicBezTo>
                    <a:pt x="581332" y="1104730"/>
                    <a:pt x="644354" y="1095234"/>
                    <a:pt x="585787" y="1103312"/>
                  </a:cubicBezTo>
                  <a:cubicBezTo>
                    <a:pt x="578892" y="1104263"/>
                    <a:pt x="572029" y="1105429"/>
                    <a:pt x="565150" y="1106487"/>
                  </a:cubicBezTo>
                  <a:cubicBezTo>
                    <a:pt x="551011" y="1115912"/>
                    <a:pt x="575433" y="1100754"/>
                    <a:pt x="539750" y="1111250"/>
                  </a:cubicBezTo>
                  <a:cubicBezTo>
                    <a:pt x="536878" y="1112095"/>
                    <a:pt x="535717" y="1115705"/>
                    <a:pt x="533400" y="1117600"/>
                  </a:cubicBezTo>
                  <a:cubicBezTo>
                    <a:pt x="529877" y="1120482"/>
                    <a:pt x="525991" y="1122891"/>
                    <a:pt x="522287" y="1125537"/>
                  </a:cubicBezTo>
                  <a:cubicBezTo>
                    <a:pt x="520505" y="1129101"/>
                    <a:pt x="515773" y="1137816"/>
                    <a:pt x="515937" y="1141412"/>
                  </a:cubicBezTo>
                  <a:cubicBezTo>
                    <a:pt x="517073" y="1166392"/>
                    <a:pt x="517964" y="1159862"/>
                    <a:pt x="523875" y="1173162"/>
                  </a:cubicBezTo>
                  <a:cubicBezTo>
                    <a:pt x="525032" y="1175766"/>
                    <a:pt x="525509" y="1178703"/>
                    <a:pt x="527050" y="1181100"/>
                  </a:cubicBezTo>
                  <a:cubicBezTo>
                    <a:pt x="547246" y="1212517"/>
                    <a:pt x="532471" y="1184004"/>
                    <a:pt x="541337" y="1201737"/>
                  </a:cubicBezTo>
                  <a:cubicBezTo>
                    <a:pt x="542593" y="1208016"/>
                    <a:pt x="545714" y="1223376"/>
                    <a:pt x="546100" y="1227137"/>
                  </a:cubicBezTo>
                  <a:cubicBezTo>
                    <a:pt x="551052" y="1275418"/>
                    <a:pt x="537109" y="1262462"/>
                    <a:pt x="555625" y="1276350"/>
                  </a:cubicBezTo>
                  <a:cubicBezTo>
                    <a:pt x="556683" y="1279525"/>
                    <a:pt x="557175" y="1282949"/>
                    <a:pt x="558800" y="1285875"/>
                  </a:cubicBezTo>
                  <a:cubicBezTo>
                    <a:pt x="562040" y="1291707"/>
                    <a:pt x="567229" y="1291859"/>
                    <a:pt x="573087" y="1293812"/>
                  </a:cubicBezTo>
                  <a:cubicBezTo>
                    <a:pt x="574675" y="1295929"/>
                    <a:pt x="575979" y="1298291"/>
                    <a:pt x="577850" y="1300162"/>
                  </a:cubicBezTo>
                  <a:cubicBezTo>
                    <a:pt x="579721" y="1302033"/>
                    <a:pt x="582478" y="1302916"/>
                    <a:pt x="584200" y="1304925"/>
                  </a:cubicBezTo>
                  <a:cubicBezTo>
                    <a:pt x="585740" y="1306722"/>
                    <a:pt x="585860" y="1309457"/>
                    <a:pt x="587375" y="1311275"/>
                  </a:cubicBezTo>
                  <a:cubicBezTo>
                    <a:pt x="588596" y="1312741"/>
                    <a:pt x="590585" y="1313341"/>
                    <a:pt x="592137" y="1314450"/>
                  </a:cubicBezTo>
                  <a:cubicBezTo>
                    <a:pt x="597428" y="1318229"/>
                    <a:pt x="598761" y="1320178"/>
                    <a:pt x="604837" y="1322387"/>
                  </a:cubicBezTo>
                  <a:cubicBezTo>
                    <a:pt x="608458" y="1323704"/>
                    <a:pt x="612295" y="1324344"/>
                    <a:pt x="615950" y="1325562"/>
                  </a:cubicBezTo>
                  <a:cubicBezTo>
                    <a:pt x="637533" y="1332756"/>
                    <a:pt x="606430" y="1324373"/>
                    <a:pt x="636587" y="1331912"/>
                  </a:cubicBezTo>
                  <a:cubicBezTo>
                    <a:pt x="646725" y="1338670"/>
                    <a:pt x="646495" y="1340327"/>
                    <a:pt x="665162" y="1327150"/>
                  </a:cubicBezTo>
                  <a:cubicBezTo>
                    <a:pt x="668309" y="1324928"/>
                    <a:pt x="666743" y="1319544"/>
                    <a:pt x="668337" y="1316037"/>
                  </a:cubicBezTo>
                  <a:cubicBezTo>
                    <a:pt x="669432" y="1313628"/>
                    <a:pt x="671562" y="1311840"/>
                    <a:pt x="673100" y="1309687"/>
                  </a:cubicBezTo>
                  <a:cubicBezTo>
                    <a:pt x="674209" y="1308135"/>
                    <a:pt x="675033" y="1306373"/>
                    <a:pt x="676275" y="1304925"/>
                  </a:cubicBezTo>
                  <a:cubicBezTo>
                    <a:pt x="684803" y="1294976"/>
                    <a:pt x="681221" y="1300891"/>
                    <a:pt x="693737" y="1292225"/>
                  </a:cubicBezTo>
                  <a:cubicBezTo>
                    <a:pt x="697135" y="1289872"/>
                    <a:pt x="700000" y="1286824"/>
                    <a:pt x="703262" y="1284287"/>
                  </a:cubicBezTo>
                  <a:cubicBezTo>
                    <a:pt x="704768" y="1283116"/>
                    <a:pt x="706232" y="1281764"/>
                    <a:pt x="708025" y="1281112"/>
                  </a:cubicBezTo>
                  <a:cubicBezTo>
                    <a:pt x="712126" y="1279621"/>
                    <a:pt x="716554" y="1279220"/>
                    <a:pt x="720725" y="1277937"/>
                  </a:cubicBezTo>
                  <a:cubicBezTo>
                    <a:pt x="746607" y="1269973"/>
                    <a:pt x="713708" y="1278499"/>
                    <a:pt x="735012" y="1273175"/>
                  </a:cubicBezTo>
                  <a:cubicBezTo>
                    <a:pt x="736600" y="1272117"/>
                    <a:pt x="737982" y="1270652"/>
                    <a:pt x="739775" y="1270000"/>
                  </a:cubicBezTo>
                  <a:cubicBezTo>
                    <a:pt x="752971" y="1265202"/>
                    <a:pt x="752698" y="1266850"/>
                    <a:pt x="766762" y="1268412"/>
                  </a:cubicBezTo>
                  <a:cubicBezTo>
                    <a:pt x="768350" y="1272116"/>
                    <a:pt x="769723" y="1275920"/>
                    <a:pt x="771525" y="1279525"/>
                  </a:cubicBezTo>
                  <a:cubicBezTo>
                    <a:pt x="773433" y="1283341"/>
                    <a:pt x="777697" y="1286375"/>
                    <a:pt x="777875" y="1290637"/>
                  </a:cubicBezTo>
                  <a:cubicBezTo>
                    <a:pt x="778982" y="1317219"/>
                    <a:pt x="780650" y="1315113"/>
                    <a:pt x="768350" y="1319212"/>
                  </a:cubicBezTo>
                  <a:cubicBezTo>
                    <a:pt x="766233" y="1322387"/>
                    <a:pt x="764384" y="1325757"/>
                    <a:pt x="762000" y="1328737"/>
                  </a:cubicBezTo>
                  <a:cubicBezTo>
                    <a:pt x="760130" y="1331074"/>
                    <a:pt x="756202" y="1332145"/>
                    <a:pt x="755650" y="1335087"/>
                  </a:cubicBezTo>
                  <a:cubicBezTo>
                    <a:pt x="754952" y="1338807"/>
                    <a:pt x="756568" y="1357896"/>
                    <a:pt x="760412" y="1363662"/>
                  </a:cubicBezTo>
                  <a:cubicBezTo>
                    <a:pt x="761880" y="1365864"/>
                    <a:pt x="764891" y="1366554"/>
                    <a:pt x="766762" y="1368425"/>
                  </a:cubicBezTo>
                  <a:cubicBezTo>
                    <a:pt x="769684" y="1371347"/>
                    <a:pt x="771611" y="1375204"/>
                    <a:pt x="774700" y="1377950"/>
                  </a:cubicBezTo>
                  <a:cubicBezTo>
                    <a:pt x="785281" y="1387355"/>
                    <a:pt x="777268" y="1374494"/>
                    <a:pt x="785812" y="1385887"/>
                  </a:cubicBezTo>
                  <a:cubicBezTo>
                    <a:pt x="789246" y="1390466"/>
                    <a:pt x="792777" y="1395055"/>
                    <a:pt x="795337" y="1400175"/>
                  </a:cubicBezTo>
                  <a:cubicBezTo>
                    <a:pt x="796395" y="1402292"/>
                    <a:pt x="796997" y="1404707"/>
                    <a:pt x="798512" y="1406525"/>
                  </a:cubicBezTo>
                  <a:cubicBezTo>
                    <a:pt x="799734" y="1407991"/>
                    <a:pt x="801826" y="1408458"/>
                    <a:pt x="803275" y="1409700"/>
                  </a:cubicBezTo>
                  <a:cubicBezTo>
                    <a:pt x="805548" y="1411648"/>
                    <a:pt x="807864" y="1413629"/>
                    <a:pt x="809625" y="1416050"/>
                  </a:cubicBezTo>
                  <a:cubicBezTo>
                    <a:pt x="812134" y="1419500"/>
                    <a:pt x="813121" y="1423991"/>
                    <a:pt x="815975" y="1427162"/>
                  </a:cubicBezTo>
                  <a:cubicBezTo>
                    <a:pt x="817607" y="1428976"/>
                    <a:pt x="827544" y="1433741"/>
                    <a:pt x="830262" y="1435100"/>
                  </a:cubicBezTo>
                  <a:cubicBezTo>
                    <a:pt x="831850" y="1437217"/>
                    <a:pt x="833154" y="1439579"/>
                    <a:pt x="835025" y="1441450"/>
                  </a:cubicBezTo>
                  <a:cubicBezTo>
                    <a:pt x="837947" y="1444372"/>
                    <a:pt x="841933" y="1446188"/>
                    <a:pt x="844550" y="1449387"/>
                  </a:cubicBezTo>
                  <a:cubicBezTo>
                    <a:pt x="846798" y="1452134"/>
                    <a:pt x="847486" y="1455868"/>
                    <a:pt x="849312" y="1458912"/>
                  </a:cubicBezTo>
                  <a:cubicBezTo>
                    <a:pt x="852257" y="1463820"/>
                    <a:pt x="856277" y="1468080"/>
                    <a:pt x="858837" y="1473200"/>
                  </a:cubicBezTo>
                  <a:cubicBezTo>
                    <a:pt x="863016" y="1481558"/>
                    <a:pt x="860338" y="1477877"/>
                    <a:pt x="866775" y="1484312"/>
                  </a:cubicBezTo>
                  <a:cubicBezTo>
                    <a:pt x="867833" y="1486429"/>
                    <a:pt x="862806" y="1469495"/>
                    <a:pt x="869950" y="1490662"/>
                  </a:cubicBezTo>
                  <a:lnTo>
                    <a:pt x="860425" y="1501775"/>
                  </a:lnTo>
                  <a:cubicBezTo>
                    <a:pt x="863600" y="1516062"/>
                    <a:pt x="863405" y="1531546"/>
                    <a:pt x="869950" y="1544637"/>
                  </a:cubicBezTo>
                  <a:cubicBezTo>
                    <a:pt x="871008" y="1546754"/>
                    <a:pt x="871871" y="1548980"/>
                    <a:pt x="873125" y="1550987"/>
                  </a:cubicBezTo>
                  <a:cubicBezTo>
                    <a:pt x="878806" y="1560077"/>
                    <a:pt x="876583" y="1554261"/>
                    <a:pt x="881062" y="1562100"/>
                  </a:cubicBezTo>
                  <a:cubicBezTo>
                    <a:pt x="887080" y="1572631"/>
                    <a:pt x="880661" y="1564874"/>
                    <a:pt x="890587" y="1574800"/>
                  </a:cubicBezTo>
                  <a:cubicBezTo>
                    <a:pt x="892354" y="1580099"/>
                    <a:pt x="894902" y="1587334"/>
                    <a:pt x="895350" y="1592262"/>
                  </a:cubicBezTo>
                  <a:cubicBezTo>
                    <a:pt x="895501" y="1593929"/>
                    <a:pt x="895006" y="1595905"/>
                    <a:pt x="893762" y="1597025"/>
                  </a:cubicBezTo>
                  <a:cubicBezTo>
                    <a:pt x="880893" y="1608608"/>
                    <a:pt x="880639" y="1606421"/>
                    <a:pt x="865187" y="1608137"/>
                  </a:cubicBezTo>
                  <a:cubicBezTo>
                    <a:pt x="861483" y="1607079"/>
                    <a:pt x="857356" y="1606981"/>
                    <a:pt x="854075" y="1604962"/>
                  </a:cubicBezTo>
                  <a:cubicBezTo>
                    <a:pt x="842906" y="1598089"/>
                    <a:pt x="840993" y="1586463"/>
                    <a:pt x="833437" y="1576387"/>
                  </a:cubicBezTo>
                  <a:cubicBezTo>
                    <a:pt x="831850" y="1574270"/>
                    <a:pt x="829960" y="1572350"/>
                    <a:pt x="828675" y="1570037"/>
                  </a:cubicBezTo>
                  <a:cubicBezTo>
                    <a:pt x="826598" y="1566299"/>
                    <a:pt x="823651" y="1556222"/>
                    <a:pt x="822325" y="1552575"/>
                  </a:cubicBezTo>
                  <a:cubicBezTo>
                    <a:pt x="821351" y="1549897"/>
                    <a:pt x="820731" y="1547008"/>
                    <a:pt x="819150" y="1544637"/>
                  </a:cubicBezTo>
                  <a:cubicBezTo>
                    <a:pt x="817490" y="1542146"/>
                    <a:pt x="814917" y="1540404"/>
                    <a:pt x="812800" y="1538287"/>
                  </a:cubicBezTo>
                  <a:cubicBezTo>
                    <a:pt x="812639" y="1536515"/>
                    <a:pt x="813161" y="1518746"/>
                    <a:pt x="808037" y="1514475"/>
                  </a:cubicBezTo>
                  <a:cubicBezTo>
                    <a:pt x="806361" y="1513078"/>
                    <a:pt x="803804" y="1513416"/>
                    <a:pt x="801687" y="1512887"/>
                  </a:cubicBezTo>
                  <a:cubicBezTo>
                    <a:pt x="800201" y="1508429"/>
                    <a:pt x="798523" y="1500049"/>
                    <a:pt x="793750" y="1497012"/>
                  </a:cubicBezTo>
                  <a:cubicBezTo>
                    <a:pt x="789936" y="1494585"/>
                    <a:pt x="785283" y="1493837"/>
                    <a:pt x="781050" y="1492250"/>
                  </a:cubicBezTo>
                  <a:cubicBezTo>
                    <a:pt x="778404" y="1489075"/>
                    <a:pt x="776159" y="1485518"/>
                    <a:pt x="773112" y="1482725"/>
                  </a:cubicBezTo>
                  <a:cubicBezTo>
                    <a:pt x="766405" y="1476577"/>
                    <a:pt x="762780" y="1475177"/>
                    <a:pt x="755650" y="1471612"/>
                  </a:cubicBezTo>
                  <a:cubicBezTo>
                    <a:pt x="754592" y="1469495"/>
                    <a:pt x="754472" y="1466532"/>
                    <a:pt x="752475" y="1465262"/>
                  </a:cubicBezTo>
                  <a:cubicBezTo>
                    <a:pt x="748240" y="1462567"/>
                    <a:pt x="742848" y="1462365"/>
                    <a:pt x="738187" y="1460500"/>
                  </a:cubicBezTo>
                  <a:cubicBezTo>
                    <a:pt x="715968" y="1451612"/>
                    <a:pt x="733093" y="1457521"/>
                    <a:pt x="684212" y="1454150"/>
                  </a:cubicBezTo>
                  <a:lnTo>
                    <a:pt x="671512" y="1450975"/>
                  </a:lnTo>
                  <a:cubicBezTo>
                    <a:pt x="665594" y="1449609"/>
                    <a:pt x="659559" y="1449150"/>
                    <a:pt x="654050" y="1446212"/>
                  </a:cubicBezTo>
                  <a:cubicBezTo>
                    <a:pt x="648999" y="1443518"/>
                    <a:pt x="644670" y="1439632"/>
                    <a:pt x="639762" y="1436687"/>
                  </a:cubicBezTo>
                  <a:cubicBezTo>
                    <a:pt x="637116" y="1435100"/>
                    <a:pt x="634705" y="1433033"/>
                    <a:pt x="631825" y="1431925"/>
                  </a:cubicBezTo>
                  <a:cubicBezTo>
                    <a:pt x="627752" y="1430359"/>
                    <a:pt x="623358" y="1429808"/>
                    <a:pt x="619125" y="1428750"/>
                  </a:cubicBezTo>
                  <a:cubicBezTo>
                    <a:pt x="599919" y="1413385"/>
                    <a:pt x="609974" y="1416891"/>
                    <a:pt x="590550" y="1414462"/>
                  </a:cubicBezTo>
                  <a:cubicBezTo>
                    <a:pt x="587904" y="1413404"/>
                    <a:pt x="585216" y="1412444"/>
                    <a:pt x="582612" y="1411287"/>
                  </a:cubicBezTo>
                  <a:cubicBezTo>
                    <a:pt x="580449" y="1410326"/>
                    <a:pt x="578486" y="1408921"/>
                    <a:pt x="576262" y="1408112"/>
                  </a:cubicBezTo>
                  <a:cubicBezTo>
                    <a:pt x="572642" y="1406795"/>
                    <a:pt x="568770" y="1406254"/>
                    <a:pt x="565150" y="1404937"/>
                  </a:cubicBezTo>
                  <a:cubicBezTo>
                    <a:pt x="562926" y="1404128"/>
                    <a:pt x="561121" y="1402226"/>
                    <a:pt x="558800" y="1401762"/>
                  </a:cubicBezTo>
                  <a:cubicBezTo>
                    <a:pt x="553068" y="1400616"/>
                    <a:pt x="547158" y="1400704"/>
                    <a:pt x="541337" y="1400175"/>
                  </a:cubicBezTo>
                  <a:cubicBezTo>
                    <a:pt x="520895" y="1391998"/>
                    <a:pt x="543013" y="1399968"/>
                    <a:pt x="498475" y="1393825"/>
                  </a:cubicBezTo>
                  <a:cubicBezTo>
                    <a:pt x="494659" y="1393299"/>
                    <a:pt x="491084" y="1391643"/>
                    <a:pt x="487362" y="1390650"/>
                  </a:cubicBezTo>
                  <a:cubicBezTo>
                    <a:pt x="460285" y="1383430"/>
                    <a:pt x="490258" y="1392154"/>
                    <a:pt x="458787" y="1382712"/>
                  </a:cubicBezTo>
                  <a:cubicBezTo>
                    <a:pt x="456670" y="1380595"/>
                    <a:pt x="455004" y="1377902"/>
                    <a:pt x="452437" y="1376362"/>
                  </a:cubicBezTo>
                  <a:cubicBezTo>
                    <a:pt x="449567" y="1374640"/>
                    <a:pt x="445959" y="1374572"/>
                    <a:pt x="442912" y="1373187"/>
                  </a:cubicBezTo>
                  <a:cubicBezTo>
                    <a:pt x="440103" y="1371910"/>
                    <a:pt x="437621" y="1370012"/>
                    <a:pt x="434975" y="1368425"/>
                  </a:cubicBezTo>
                  <a:cubicBezTo>
                    <a:pt x="433917" y="1366308"/>
                    <a:pt x="433358" y="1363856"/>
                    <a:pt x="431800" y="1362075"/>
                  </a:cubicBezTo>
                  <a:cubicBezTo>
                    <a:pt x="427234" y="1356857"/>
                    <a:pt x="423247" y="1355418"/>
                    <a:pt x="417512" y="1352550"/>
                  </a:cubicBezTo>
                  <a:cubicBezTo>
                    <a:pt x="416025" y="1350319"/>
                    <a:pt x="411106" y="1342750"/>
                    <a:pt x="409575" y="1341437"/>
                  </a:cubicBezTo>
                  <a:cubicBezTo>
                    <a:pt x="407778" y="1339897"/>
                    <a:pt x="405164" y="1339619"/>
                    <a:pt x="403225" y="1338262"/>
                  </a:cubicBezTo>
                  <a:cubicBezTo>
                    <a:pt x="399839" y="1335892"/>
                    <a:pt x="396962" y="1332862"/>
                    <a:pt x="393700" y="1330325"/>
                  </a:cubicBezTo>
                  <a:cubicBezTo>
                    <a:pt x="392194" y="1329154"/>
                    <a:pt x="390386" y="1328392"/>
                    <a:pt x="388937" y="1327150"/>
                  </a:cubicBezTo>
                  <a:cubicBezTo>
                    <a:pt x="379348" y="1318931"/>
                    <a:pt x="386576" y="1322130"/>
                    <a:pt x="377825" y="1319212"/>
                  </a:cubicBezTo>
                  <a:cubicBezTo>
                    <a:pt x="375708" y="1317095"/>
                    <a:pt x="373345" y="1315199"/>
                    <a:pt x="371475" y="1312862"/>
                  </a:cubicBezTo>
                  <a:cubicBezTo>
                    <a:pt x="362212" y="1301283"/>
                    <a:pt x="369616" y="1304833"/>
                    <a:pt x="360362" y="1301750"/>
                  </a:cubicBezTo>
                  <a:cubicBezTo>
                    <a:pt x="352829" y="1286683"/>
                    <a:pt x="357798" y="1291890"/>
                    <a:pt x="347662" y="1284287"/>
                  </a:cubicBezTo>
                  <a:cubicBezTo>
                    <a:pt x="345926" y="1277342"/>
                    <a:pt x="346590" y="1278044"/>
                    <a:pt x="342900" y="1271587"/>
                  </a:cubicBezTo>
                  <a:cubicBezTo>
                    <a:pt x="341953" y="1269931"/>
                    <a:pt x="341191" y="1268046"/>
                    <a:pt x="339725" y="1266825"/>
                  </a:cubicBezTo>
                  <a:cubicBezTo>
                    <a:pt x="337907" y="1265310"/>
                    <a:pt x="335492" y="1264708"/>
                    <a:pt x="333375" y="1263650"/>
                  </a:cubicBezTo>
                  <a:cubicBezTo>
                    <a:pt x="332317" y="1261533"/>
                    <a:pt x="331873" y="1258973"/>
                    <a:pt x="330200" y="1257300"/>
                  </a:cubicBezTo>
                  <a:cubicBezTo>
                    <a:pt x="329017" y="1256117"/>
                    <a:pt x="326620" y="1256895"/>
                    <a:pt x="325437" y="1255712"/>
                  </a:cubicBezTo>
                  <a:cubicBezTo>
                    <a:pt x="306914" y="1237189"/>
                    <a:pt x="327819" y="1252009"/>
                    <a:pt x="314325" y="1243012"/>
                  </a:cubicBezTo>
                  <a:cubicBezTo>
                    <a:pt x="307013" y="1232045"/>
                    <a:pt x="316779" y="1245369"/>
                    <a:pt x="301625" y="1231900"/>
                  </a:cubicBezTo>
                  <a:cubicBezTo>
                    <a:pt x="299647" y="1230142"/>
                    <a:pt x="299175" y="1226835"/>
                    <a:pt x="296862" y="1225550"/>
                  </a:cubicBezTo>
                  <a:cubicBezTo>
                    <a:pt x="294048" y="1223987"/>
                    <a:pt x="290512" y="1224491"/>
                    <a:pt x="287337" y="1223962"/>
                  </a:cubicBezTo>
                  <a:cubicBezTo>
                    <a:pt x="284691" y="1222904"/>
                    <a:pt x="282078" y="1221761"/>
                    <a:pt x="279400" y="1220787"/>
                  </a:cubicBezTo>
                  <a:cubicBezTo>
                    <a:pt x="276255" y="1219643"/>
                    <a:pt x="272813" y="1219215"/>
                    <a:pt x="269875" y="1217612"/>
                  </a:cubicBezTo>
                  <a:cubicBezTo>
                    <a:pt x="266900" y="1215989"/>
                    <a:pt x="265110" y="1212452"/>
                    <a:pt x="261937" y="1211262"/>
                  </a:cubicBezTo>
                  <a:cubicBezTo>
                    <a:pt x="256398" y="1209185"/>
                    <a:pt x="250276" y="1209247"/>
                    <a:pt x="244475" y="1208087"/>
                  </a:cubicBezTo>
                  <a:cubicBezTo>
                    <a:pt x="242336" y="1207659"/>
                    <a:pt x="240242" y="1207029"/>
                    <a:pt x="238125" y="1206500"/>
                  </a:cubicBezTo>
                  <a:cubicBezTo>
                    <a:pt x="233325" y="1203300"/>
                    <a:pt x="230862" y="1202108"/>
                    <a:pt x="227012" y="1196975"/>
                  </a:cubicBezTo>
                  <a:cubicBezTo>
                    <a:pt x="225592" y="1195082"/>
                    <a:pt x="225655" y="1192140"/>
                    <a:pt x="223837" y="1190625"/>
                  </a:cubicBezTo>
                  <a:cubicBezTo>
                    <a:pt x="222161" y="1189228"/>
                    <a:pt x="219604" y="1189566"/>
                    <a:pt x="217487" y="1189037"/>
                  </a:cubicBezTo>
                  <a:cubicBezTo>
                    <a:pt x="215900" y="1185862"/>
                    <a:pt x="214449" y="1182615"/>
                    <a:pt x="212725" y="1179512"/>
                  </a:cubicBezTo>
                  <a:cubicBezTo>
                    <a:pt x="211799" y="1177844"/>
                    <a:pt x="210455" y="1176430"/>
                    <a:pt x="209550" y="1174750"/>
                  </a:cubicBezTo>
                  <a:cubicBezTo>
                    <a:pt x="206745" y="1169541"/>
                    <a:pt x="206904" y="1161521"/>
                    <a:pt x="201612" y="1158875"/>
                  </a:cubicBezTo>
                  <a:lnTo>
                    <a:pt x="192087" y="1154112"/>
                  </a:lnTo>
                  <a:cubicBezTo>
                    <a:pt x="187256" y="1139618"/>
                    <a:pt x="191279" y="1146954"/>
                    <a:pt x="177800" y="1133475"/>
                  </a:cubicBezTo>
                  <a:lnTo>
                    <a:pt x="177800" y="1133475"/>
                  </a:lnTo>
                  <a:cubicBezTo>
                    <a:pt x="174701" y="1127277"/>
                    <a:pt x="175188" y="1127596"/>
                    <a:pt x="171450" y="1122362"/>
                  </a:cubicBezTo>
                  <a:cubicBezTo>
                    <a:pt x="169912" y="1120209"/>
                    <a:pt x="168558" y="1117883"/>
                    <a:pt x="166687" y="1116012"/>
                  </a:cubicBezTo>
                  <a:cubicBezTo>
                    <a:pt x="164816" y="1114141"/>
                    <a:pt x="162454" y="1112837"/>
                    <a:pt x="160337" y="1111250"/>
                  </a:cubicBezTo>
                  <a:cubicBezTo>
                    <a:pt x="149071" y="1088719"/>
                    <a:pt x="164966" y="1117882"/>
                    <a:pt x="152400" y="1101725"/>
                  </a:cubicBezTo>
                  <a:cubicBezTo>
                    <a:pt x="137976" y="1083178"/>
                    <a:pt x="155128" y="1096664"/>
                    <a:pt x="136525" y="1084262"/>
                  </a:cubicBezTo>
                  <a:cubicBezTo>
                    <a:pt x="135996" y="1081616"/>
                    <a:pt x="136473" y="1078543"/>
                    <a:pt x="134937" y="1076325"/>
                  </a:cubicBezTo>
                  <a:cubicBezTo>
                    <a:pt x="126607" y="1064294"/>
                    <a:pt x="126364" y="1065001"/>
                    <a:pt x="117475" y="1062037"/>
                  </a:cubicBezTo>
                  <a:cubicBezTo>
                    <a:pt x="110314" y="1054876"/>
                    <a:pt x="109096" y="1053334"/>
                    <a:pt x="100012" y="1046162"/>
                  </a:cubicBezTo>
                  <a:cubicBezTo>
                    <a:pt x="93782" y="1041244"/>
                    <a:pt x="86710" y="1037349"/>
                    <a:pt x="80962" y="1031875"/>
                  </a:cubicBezTo>
                  <a:cubicBezTo>
                    <a:pt x="53830" y="1006035"/>
                    <a:pt x="75013" y="1023318"/>
                    <a:pt x="61912" y="1006475"/>
                  </a:cubicBezTo>
                  <a:cubicBezTo>
                    <a:pt x="46953" y="987244"/>
                    <a:pt x="65329" y="1016174"/>
                    <a:pt x="47625" y="990600"/>
                  </a:cubicBezTo>
                  <a:cubicBezTo>
                    <a:pt x="35025" y="972400"/>
                    <a:pt x="48620" y="985608"/>
                    <a:pt x="31750" y="971550"/>
                  </a:cubicBezTo>
                  <a:cubicBezTo>
                    <a:pt x="29007" y="966064"/>
                    <a:pt x="27412" y="961891"/>
                    <a:pt x="23812" y="957262"/>
                  </a:cubicBezTo>
                  <a:cubicBezTo>
                    <a:pt x="21275" y="954000"/>
                    <a:pt x="18245" y="951123"/>
                    <a:pt x="15875" y="947737"/>
                  </a:cubicBezTo>
                  <a:cubicBezTo>
                    <a:pt x="14518" y="945798"/>
                    <a:pt x="14013" y="943356"/>
                    <a:pt x="12700" y="941387"/>
                  </a:cubicBezTo>
                  <a:cubicBezTo>
                    <a:pt x="10821" y="938568"/>
                    <a:pt x="8229" y="936269"/>
                    <a:pt x="6350" y="933450"/>
                  </a:cubicBezTo>
                  <a:cubicBezTo>
                    <a:pt x="5037" y="931481"/>
                    <a:pt x="4349" y="929155"/>
                    <a:pt x="3175" y="927100"/>
                  </a:cubicBezTo>
                  <a:cubicBezTo>
                    <a:pt x="2228" y="925443"/>
                    <a:pt x="1058" y="923925"/>
                    <a:pt x="0" y="922337"/>
                  </a:cubicBezTo>
                  <a:cubicBezTo>
                    <a:pt x="529" y="903816"/>
                    <a:pt x="201" y="885251"/>
                    <a:pt x="1587" y="866775"/>
                  </a:cubicBezTo>
                  <a:cubicBezTo>
                    <a:pt x="1800" y="863933"/>
                    <a:pt x="3605" y="861441"/>
                    <a:pt x="4762" y="858837"/>
                  </a:cubicBezTo>
                  <a:cubicBezTo>
                    <a:pt x="5723" y="856674"/>
                    <a:pt x="6976" y="854650"/>
                    <a:pt x="7937" y="852487"/>
                  </a:cubicBezTo>
                  <a:cubicBezTo>
                    <a:pt x="9094" y="849883"/>
                    <a:pt x="9955" y="847154"/>
                    <a:pt x="11112" y="844550"/>
                  </a:cubicBezTo>
                  <a:cubicBezTo>
                    <a:pt x="12073" y="842387"/>
                    <a:pt x="13308" y="840354"/>
                    <a:pt x="14287" y="838200"/>
                  </a:cubicBezTo>
                  <a:cubicBezTo>
                    <a:pt x="15955" y="834531"/>
                    <a:pt x="17382" y="830756"/>
                    <a:pt x="19050" y="827087"/>
                  </a:cubicBezTo>
                  <a:cubicBezTo>
                    <a:pt x="20029" y="824933"/>
                    <a:pt x="21264" y="822900"/>
                    <a:pt x="22225" y="820737"/>
                  </a:cubicBezTo>
                  <a:cubicBezTo>
                    <a:pt x="25312" y="813792"/>
                    <a:pt x="25878" y="810008"/>
                    <a:pt x="30162" y="803275"/>
                  </a:cubicBezTo>
                  <a:cubicBezTo>
                    <a:pt x="33541" y="797964"/>
                    <a:pt x="41769" y="789605"/>
                    <a:pt x="46037" y="785812"/>
                  </a:cubicBezTo>
                  <a:cubicBezTo>
                    <a:pt x="47463" y="784544"/>
                    <a:pt x="49451" y="783986"/>
                    <a:pt x="50800" y="782637"/>
                  </a:cubicBezTo>
                  <a:cubicBezTo>
                    <a:pt x="75686" y="757753"/>
                    <a:pt x="43720" y="788277"/>
                    <a:pt x="60325" y="768350"/>
                  </a:cubicBezTo>
                  <a:cubicBezTo>
                    <a:pt x="61546" y="766884"/>
                    <a:pt x="63738" y="766524"/>
                    <a:pt x="65087" y="765175"/>
                  </a:cubicBezTo>
                  <a:cubicBezTo>
                    <a:pt x="67483" y="762779"/>
                    <a:pt x="69557" y="760056"/>
                    <a:pt x="71437" y="757237"/>
                  </a:cubicBezTo>
                  <a:cubicBezTo>
                    <a:pt x="78466" y="746693"/>
                    <a:pt x="70169" y="754786"/>
                    <a:pt x="79375" y="742950"/>
                  </a:cubicBezTo>
                  <a:cubicBezTo>
                    <a:pt x="81213" y="740587"/>
                    <a:pt x="83777" y="738873"/>
                    <a:pt x="85725" y="736600"/>
                  </a:cubicBezTo>
                  <a:cubicBezTo>
                    <a:pt x="86967" y="735151"/>
                    <a:pt x="87551" y="733186"/>
                    <a:pt x="88900" y="731837"/>
                  </a:cubicBezTo>
                  <a:cubicBezTo>
                    <a:pt x="91296" y="729441"/>
                    <a:pt x="94570" y="728005"/>
                    <a:pt x="96837" y="725487"/>
                  </a:cubicBezTo>
                  <a:cubicBezTo>
                    <a:pt x="113070" y="707450"/>
                    <a:pt x="94299" y="722627"/>
                    <a:pt x="109537" y="711200"/>
                  </a:cubicBezTo>
                  <a:cubicBezTo>
                    <a:pt x="112364" y="694244"/>
                    <a:pt x="107934" y="708043"/>
                    <a:pt x="120650" y="693737"/>
                  </a:cubicBezTo>
                  <a:cubicBezTo>
                    <a:pt x="122222" y="691968"/>
                    <a:pt x="122450" y="689313"/>
                    <a:pt x="123825" y="687387"/>
                  </a:cubicBezTo>
                  <a:cubicBezTo>
                    <a:pt x="125130" y="685560"/>
                    <a:pt x="127282" y="684452"/>
                    <a:pt x="128587" y="682625"/>
                  </a:cubicBezTo>
                  <a:cubicBezTo>
                    <a:pt x="129962" y="680699"/>
                    <a:pt x="130089" y="677948"/>
                    <a:pt x="131762" y="676275"/>
                  </a:cubicBezTo>
                  <a:cubicBezTo>
                    <a:pt x="134460" y="673577"/>
                    <a:pt x="138112" y="672042"/>
                    <a:pt x="141287" y="669925"/>
                  </a:cubicBezTo>
                  <a:cubicBezTo>
                    <a:pt x="144043" y="661657"/>
                    <a:pt x="141295" y="667535"/>
                    <a:pt x="149225" y="658812"/>
                  </a:cubicBezTo>
                  <a:cubicBezTo>
                    <a:pt x="152507" y="655202"/>
                    <a:pt x="155661" y="651476"/>
                    <a:pt x="158750" y="647700"/>
                  </a:cubicBezTo>
                  <a:cubicBezTo>
                    <a:pt x="160425" y="645652"/>
                    <a:pt x="162092" y="643582"/>
                    <a:pt x="163512" y="641350"/>
                  </a:cubicBezTo>
                  <a:cubicBezTo>
                    <a:pt x="165802" y="637751"/>
                    <a:pt x="167626" y="633871"/>
                    <a:pt x="169862" y="630237"/>
                  </a:cubicBezTo>
                  <a:cubicBezTo>
                    <a:pt x="174200" y="623187"/>
                    <a:pt x="177522" y="617930"/>
                    <a:pt x="184150" y="612775"/>
                  </a:cubicBezTo>
                  <a:cubicBezTo>
                    <a:pt x="186018" y="611322"/>
                    <a:pt x="188383" y="610658"/>
                    <a:pt x="190500" y="609600"/>
                  </a:cubicBezTo>
                  <a:cubicBezTo>
                    <a:pt x="205775" y="584138"/>
                    <a:pt x="182121" y="620999"/>
                    <a:pt x="204787" y="595312"/>
                  </a:cubicBezTo>
                  <a:cubicBezTo>
                    <a:pt x="210323" y="589038"/>
                    <a:pt x="213159" y="580591"/>
                    <a:pt x="219075" y="574675"/>
                  </a:cubicBezTo>
                  <a:lnTo>
                    <a:pt x="236537" y="557212"/>
                  </a:lnTo>
                  <a:lnTo>
                    <a:pt x="247650" y="546100"/>
                  </a:lnTo>
                  <a:cubicBezTo>
                    <a:pt x="262408" y="527651"/>
                    <a:pt x="244411" y="550777"/>
                    <a:pt x="261937" y="525462"/>
                  </a:cubicBezTo>
                  <a:cubicBezTo>
                    <a:pt x="263866" y="522676"/>
                    <a:pt x="266170" y="520171"/>
                    <a:pt x="268287" y="517525"/>
                  </a:cubicBezTo>
                  <a:cubicBezTo>
                    <a:pt x="269345" y="513821"/>
                    <a:pt x="269868" y="509919"/>
                    <a:pt x="271462" y="506412"/>
                  </a:cubicBezTo>
                  <a:cubicBezTo>
                    <a:pt x="272557" y="504003"/>
                    <a:pt x="274823" y="502306"/>
                    <a:pt x="276225" y="500062"/>
                  </a:cubicBezTo>
                  <a:cubicBezTo>
                    <a:pt x="279692" y="494516"/>
                    <a:pt x="278540" y="493657"/>
                    <a:pt x="282575" y="488950"/>
                  </a:cubicBezTo>
                  <a:cubicBezTo>
                    <a:pt x="284523" y="486677"/>
                    <a:pt x="286954" y="484853"/>
                    <a:pt x="288925" y="482600"/>
                  </a:cubicBezTo>
                  <a:cubicBezTo>
                    <a:pt x="298355" y="471823"/>
                    <a:pt x="288490" y="480148"/>
                    <a:pt x="300037" y="471487"/>
                  </a:cubicBezTo>
                  <a:cubicBezTo>
                    <a:pt x="300336" y="470890"/>
                    <a:pt x="305689" y="459201"/>
                    <a:pt x="307975" y="457200"/>
                  </a:cubicBezTo>
                  <a:cubicBezTo>
                    <a:pt x="310847" y="454687"/>
                    <a:pt x="314325" y="452967"/>
                    <a:pt x="317500" y="450850"/>
                  </a:cubicBezTo>
                  <a:cubicBezTo>
                    <a:pt x="329111" y="431495"/>
                    <a:pt x="313653" y="454695"/>
                    <a:pt x="331787" y="436562"/>
                  </a:cubicBezTo>
                  <a:cubicBezTo>
                    <a:pt x="348337" y="420013"/>
                    <a:pt x="329586" y="426388"/>
                    <a:pt x="357187" y="407987"/>
                  </a:cubicBezTo>
                  <a:cubicBezTo>
                    <a:pt x="361170" y="405332"/>
                    <a:pt x="371157" y="399071"/>
                    <a:pt x="374650" y="395287"/>
                  </a:cubicBezTo>
                  <a:cubicBezTo>
                    <a:pt x="378742" y="390854"/>
                    <a:pt x="380366" y="383698"/>
                    <a:pt x="385762" y="381000"/>
                  </a:cubicBezTo>
                  <a:cubicBezTo>
                    <a:pt x="402760" y="372500"/>
                    <a:pt x="388318" y="380684"/>
                    <a:pt x="406400" y="366712"/>
                  </a:cubicBezTo>
                  <a:cubicBezTo>
                    <a:pt x="414189" y="360694"/>
                    <a:pt x="423252" y="356210"/>
                    <a:pt x="430212" y="349250"/>
                  </a:cubicBezTo>
                  <a:cubicBezTo>
                    <a:pt x="434975" y="344487"/>
                    <a:pt x="438724" y="338427"/>
                    <a:pt x="444500" y="334962"/>
                  </a:cubicBezTo>
                  <a:cubicBezTo>
                    <a:pt x="452423" y="330208"/>
                    <a:pt x="457775" y="327368"/>
                    <a:pt x="465137" y="320675"/>
                  </a:cubicBezTo>
                  <a:cubicBezTo>
                    <a:pt x="467095" y="318895"/>
                    <a:pt x="468029" y="316196"/>
                    <a:pt x="469900" y="314325"/>
                  </a:cubicBezTo>
                  <a:cubicBezTo>
                    <a:pt x="472822" y="311403"/>
                    <a:pt x="476503" y="309310"/>
                    <a:pt x="479425" y="306387"/>
                  </a:cubicBezTo>
                  <a:cubicBezTo>
                    <a:pt x="481296" y="304516"/>
                    <a:pt x="482034" y="301575"/>
                    <a:pt x="484187" y="300037"/>
                  </a:cubicBezTo>
                  <a:cubicBezTo>
                    <a:pt x="485962" y="298769"/>
                    <a:pt x="488420" y="298979"/>
                    <a:pt x="490537" y="298450"/>
                  </a:cubicBezTo>
                  <a:cubicBezTo>
                    <a:pt x="504914" y="291262"/>
                    <a:pt x="487810" y="300874"/>
                    <a:pt x="504825" y="285750"/>
                  </a:cubicBezTo>
                  <a:cubicBezTo>
                    <a:pt x="510121" y="281042"/>
                    <a:pt x="510733" y="283878"/>
                    <a:pt x="515937" y="280987"/>
                  </a:cubicBezTo>
                  <a:cubicBezTo>
                    <a:pt x="542658" y="266140"/>
                    <a:pt x="512775" y="282564"/>
                    <a:pt x="530225" y="268287"/>
                  </a:cubicBezTo>
                  <a:cubicBezTo>
                    <a:pt x="544428" y="256667"/>
                    <a:pt x="541408" y="263339"/>
                    <a:pt x="557212" y="254000"/>
                  </a:cubicBezTo>
                  <a:cubicBezTo>
                    <a:pt x="564415" y="249743"/>
                    <a:pt x="570736" y="244116"/>
                    <a:pt x="577850" y="239712"/>
                  </a:cubicBezTo>
                  <a:cubicBezTo>
                    <a:pt x="581874" y="237221"/>
                    <a:pt x="586491" y="235797"/>
                    <a:pt x="590550" y="233362"/>
                  </a:cubicBezTo>
                  <a:cubicBezTo>
                    <a:pt x="594453" y="231020"/>
                    <a:pt x="597730" y="227718"/>
                    <a:pt x="601662" y="225425"/>
                  </a:cubicBezTo>
                  <a:cubicBezTo>
                    <a:pt x="604124" y="223989"/>
                    <a:pt x="607012" y="223444"/>
                    <a:pt x="609600" y="222250"/>
                  </a:cubicBezTo>
                  <a:cubicBezTo>
                    <a:pt x="613897" y="220267"/>
                    <a:pt x="618269" y="218381"/>
                    <a:pt x="622300" y="215900"/>
                  </a:cubicBezTo>
                  <a:cubicBezTo>
                    <a:pt x="625186" y="214124"/>
                    <a:pt x="627046" y="210690"/>
                    <a:pt x="630237" y="209550"/>
                  </a:cubicBezTo>
                  <a:cubicBezTo>
                    <a:pt x="634750" y="207938"/>
                    <a:pt x="639762" y="208491"/>
                    <a:pt x="644525" y="207962"/>
                  </a:cubicBezTo>
                  <a:cubicBezTo>
                    <a:pt x="655008" y="201972"/>
                    <a:pt x="657078" y="200516"/>
                    <a:pt x="668337" y="195262"/>
                  </a:cubicBezTo>
                  <a:cubicBezTo>
                    <a:pt x="671989" y="193558"/>
                    <a:pt x="675845" y="192302"/>
                    <a:pt x="679450" y="190500"/>
                  </a:cubicBezTo>
                  <a:cubicBezTo>
                    <a:pt x="683266" y="188592"/>
                    <a:pt x="686798" y="186158"/>
                    <a:pt x="690562" y="184150"/>
                  </a:cubicBezTo>
                  <a:cubicBezTo>
                    <a:pt x="694738" y="181923"/>
                    <a:pt x="699095" y="180044"/>
                    <a:pt x="703262" y="177800"/>
                  </a:cubicBezTo>
                  <a:cubicBezTo>
                    <a:pt x="718259" y="169725"/>
                    <a:pt x="704073" y="175888"/>
                    <a:pt x="719137" y="169862"/>
                  </a:cubicBezTo>
                  <a:cubicBezTo>
                    <a:pt x="721254" y="167745"/>
                    <a:pt x="722859" y="164945"/>
                    <a:pt x="725487" y="163512"/>
                  </a:cubicBezTo>
                  <a:cubicBezTo>
                    <a:pt x="727087" y="162640"/>
                    <a:pt x="739438" y="159628"/>
                    <a:pt x="742950" y="158750"/>
                  </a:cubicBezTo>
                  <a:cubicBezTo>
                    <a:pt x="745067" y="157692"/>
                    <a:pt x="747503" y="157115"/>
                    <a:pt x="749300" y="155575"/>
                  </a:cubicBezTo>
                  <a:cubicBezTo>
                    <a:pt x="751309" y="153853"/>
                    <a:pt x="751777" y="150558"/>
                    <a:pt x="754062" y="149225"/>
                  </a:cubicBezTo>
                  <a:cubicBezTo>
                    <a:pt x="758398" y="146695"/>
                    <a:pt x="763708" y="146374"/>
                    <a:pt x="768350" y="144462"/>
                  </a:cubicBezTo>
                  <a:cubicBezTo>
                    <a:pt x="772726" y="142660"/>
                    <a:pt x="776767" y="140127"/>
                    <a:pt x="781050" y="138112"/>
                  </a:cubicBezTo>
                  <a:cubicBezTo>
                    <a:pt x="785765" y="135893"/>
                    <a:pt x="790972" y="134609"/>
                    <a:pt x="795337" y="131762"/>
                  </a:cubicBezTo>
                  <a:cubicBezTo>
                    <a:pt x="803229" y="126615"/>
                    <a:pt x="810205" y="120186"/>
                    <a:pt x="817562" y="114300"/>
                  </a:cubicBezTo>
                  <a:cubicBezTo>
                    <a:pt x="820789" y="111718"/>
                    <a:pt x="823250" y="107897"/>
                    <a:pt x="827087" y="106362"/>
                  </a:cubicBezTo>
                  <a:lnTo>
                    <a:pt x="835025" y="103187"/>
                  </a:lnTo>
                  <a:cubicBezTo>
                    <a:pt x="836083" y="100541"/>
                    <a:pt x="836619" y="97621"/>
                    <a:pt x="838200" y="95250"/>
                  </a:cubicBezTo>
                  <a:cubicBezTo>
                    <a:pt x="841279" y="90631"/>
                    <a:pt x="845004" y="88598"/>
                    <a:pt x="849312" y="85725"/>
                  </a:cubicBezTo>
                  <a:cubicBezTo>
                    <a:pt x="856928" y="74300"/>
                    <a:pt x="846144" y="88365"/>
                    <a:pt x="862012" y="77787"/>
                  </a:cubicBezTo>
                  <a:cubicBezTo>
                    <a:pt x="864214" y="76319"/>
                    <a:pt x="864797" y="73195"/>
                    <a:pt x="866775" y="71437"/>
                  </a:cubicBezTo>
                  <a:cubicBezTo>
                    <a:pt x="869627" y="68902"/>
                    <a:pt x="873288" y="67430"/>
                    <a:pt x="876300" y="65087"/>
                  </a:cubicBezTo>
                  <a:cubicBezTo>
                    <a:pt x="878072" y="63709"/>
                    <a:pt x="879290" y="61703"/>
                    <a:pt x="881062" y="60325"/>
                  </a:cubicBezTo>
                  <a:cubicBezTo>
                    <a:pt x="884074" y="57982"/>
                    <a:pt x="887735" y="56510"/>
                    <a:pt x="890587" y="53975"/>
                  </a:cubicBezTo>
                  <a:cubicBezTo>
                    <a:pt x="892565" y="52217"/>
                    <a:pt x="893175" y="49131"/>
                    <a:pt x="895350" y="47625"/>
                  </a:cubicBezTo>
                  <a:cubicBezTo>
                    <a:pt x="900214" y="44257"/>
                    <a:pt x="906302" y="42969"/>
                    <a:pt x="911225" y="39687"/>
                  </a:cubicBezTo>
                  <a:lnTo>
                    <a:pt x="915987" y="36512"/>
                  </a:lnTo>
                  <a:cubicBezTo>
                    <a:pt x="917045" y="34925"/>
                    <a:pt x="917696" y="32971"/>
                    <a:pt x="919162" y="31750"/>
                  </a:cubicBezTo>
                  <a:cubicBezTo>
                    <a:pt x="920980" y="30235"/>
                    <a:pt x="923434" y="29708"/>
                    <a:pt x="925512" y="28575"/>
                  </a:cubicBezTo>
                  <a:cubicBezTo>
                    <a:pt x="929257" y="26532"/>
                    <a:pt x="932921" y="24342"/>
                    <a:pt x="936625" y="22225"/>
                  </a:cubicBezTo>
                  <a:cubicBezTo>
                    <a:pt x="939296" y="16883"/>
                    <a:pt x="939558" y="14687"/>
                    <a:pt x="944562" y="11112"/>
                  </a:cubicBezTo>
                  <a:cubicBezTo>
                    <a:pt x="946488" y="9736"/>
                    <a:pt x="974989" y="1852"/>
                    <a:pt x="98107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632;g255619a4f71_1_686">
              <a:extLst>
                <a:ext uri="{FF2B5EF4-FFF2-40B4-BE49-F238E27FC236}">
                  <a16:creationId xmlns:a16="http://schemas.microsoft.com/office/drawing/2014/main" id="{3A23F0F4-CC75-A18A-74E3-55E1659FB4F7}"/>
                </a:ext>
              </a:extLst>
            </p:cNvPr>
            <p:cNvSpPr/>
            <p:nvPr/>
          </p:nvSpPr>
          <p:spPr>
            <a:xfrm>
              <a:off x="5299075" y="2754750"/>
              <a:ext cx="366713" cy="128150"/>
            </a:xfrm>
            <a:custGeom>
              <a:avLst/>
              <a:gdLst/>
              <a:ahLst/>
              <a:cxnLst/>
              <a:rect l="l" t="t" r="r" b="b"/>
              <a:pathLst>
                <a:path w="366713" h="128150" extrusionOk="0">
                  <a:moveTo>
                    <a:pt x="339725" y="42425"/>
                  </a:moveTo>
                  <a:lnTo>
                    <a:pt x="339725" y="42425"/>
                  </a:lnTo>
                  <a:cubicBezTo>
                    <a:pt x="332846" y="45071"/>
                    <a:pt x="326277" y="48740"/>
                    <a:pt x="319088" y="50363"/>
                  </a:cubicBezTo>
                  <a:cubicBezTo>
                    <a:pt x="293723" y="56091"/>
                    <a:pt x="262587" y="52692"/>
                    <a:pt x="238125" y="51950"/>
                  </a:cubicBezTo>
                  <a:cubicBezTo>
                    <a:pt x="230886" y="50341"/>
                    <a:pt x="221390" y="48745"/>
                    <a:pt x="214313" y="45600"/>
                  </a:cubicBezTo>
                  <a:cubicBezTo>
                    <a:pt x="200221" y="39337"/>
                    <a:pt x="219993" y="45035"/>
                    <a:pt x="203200" y="40838"/>
                  </a:cubicBezTo>
                  <a:cubicBezTo>
                    <a:pt x="201083" y="39780"/>
                    <a:pt x="198865" y="38903"/>
                    <a:pt x="196850" y="37663"/>
                  </a:cubicBezTo>
                  <a:cubicBezTo>
                    <a:pt x="191975" y="34663"/>
                    <a:pt x="188140" y="29425"/>
                    <a:pt x="182563" y="28138"/>
                  </a:cubicBezTo>
                  <a:cubicBezTo>
                    <a:pt x="175684" y="26550"/>
                    <a:pt x="168728" y="25265"/>
                    <a:pt x="161925" y="23375"/>
                  </a:cubicBezTo>
                  <a:cubicBezTo>
                    <a:pt x="159179" y="22612"/>
                    <a:pt x="156811" y="20589"/>
                    <a:pt x="153988" y="20200"/>
                  </a:cubicBezTo>
                  <a:cubicBezTo>
                    <a:pt x="141364" y="18459"/>
                    <a:pt x="128588" y="18083"/>
                    <a:pt x="115888" y="17025"/>
                  </a:cubicBezTo>
                  <a:cubicBezTo>
                    <a:pt x="113242" y="15967"/>
                    <a:pt x="110674" y="14688"/>
                    <a:pt x="107950" y="13850"/>
                  </a:cubicBezTo>
                  <a:cubicBezTo>
                    <a:pt x="103779" y="12567"/>
                    <a:pt x="99351" y="12166"/>
                    <a:pt x="95250" y="10675"/>
                  </a:cubicBezTo>
                  <a:cubicBezTo>
                    <a:pt x="93457" y="10023"/>
                    <a:pt x="92315" y="8048"/>
                    <a:pt x="90488" y="7500"/>
                  </a:cubicBezTo>
                  <a:cubicBezTo>
                    <a:pt x="86904" y="6425"/>
                    <a:pt x="83092" y="6342"/>
                    <a:pt x="79375" y="5913"/>
                  </a:cubicBezTo>
                  <a:cubicBezTo>
                    <a:pt x="69332" y="4754"/>
                    <a:pt x="59267" y="3796"/>
                    <a:pt x="49213" y="2738"/>
                  </a:cubicBezTo>
                  <a:cubicBezTo>
                    <a:pt x="16583" y="3946"/>
                    <a:pt x="12660" y="-7512"/>
                    <a:pt x="3175" y="9088"/>
                  </a:cubicBezTo>
                  <a:cubicBezTo>
                    <a:pt x="2001" y="11143"/>
                    <a:pt x="1058" y="13321"/>
                    <a:pt x="0" y="15438"/>
                  </a:cubicBezTo>
                  <a:cubicBezTo>
                    <a:pt x="529" y="18084"/>
                    <a:pt x="735" y="20815"/>
                    <a:pt x="1588" y="23375"/>
                  </a:cubicBezTo>
                  <a:cubicBezTo>
                    <a:pt x="3079" y="27847"/>
                    <a:pt x="6913" y="33813"/>
                    <a:pt x="11113" y="36075"/>
                  </a:cubicBezTo>
                  <a:cubicBezTo>
                    <a:pt x="15533" y="38455"/>
                    <a:pt x="20672" y="39149"/>
                    <a:pt x="25400" y="40838"/>
                  </a:cubicBezTo>
                  <a:cubicBezTo>
                    <a:pt x="28084" y="41797"/>
                    <a:pt x="30719" y="42890"/>
                    <a:pt x="33338" y="44013"/>
                  </a:cubicBezTo>
                  <a:cubicBezTo>
                    <a:pt x="38128" y="46066"/>
                    <a:pt x="42706" y="48641"/>
                    <a:pt x="47625" y="50363"/>
                  </a:cubicBezTo>
                  <a:cubicBezTo>
                    <a:pt x="61317" y="55155"/>
                    <a:pt x="69787" y="55908"/>
                    <a:pt x="84138" y="58300"/>
                  </a:cubicBezTo>
                  <a:cubicBezTo>
                    <a:pt x="87842" y="60417"/>
                    <a:pt x="91263" y="63131"/>
                    <a:pt x="95250" y="64650"/>
                  </a:cubicBezTo>
                  <a:cubicBezTo>
                    <a:pt x="122000" y="74840"/>
                    <a:pt x="109278" y="68498"/>
                    <a:pt x="127000" y="72588"/>
                  </a:cubicBezTo>
                  <a:cubicBezTo>
                    <a:pt x="157807" y="79698"/>
                    <a:pt x="114730" y="70812"/>
                    <a:pt x="152400" y="82113"/>
                  </a:cubicBezTo>
                  <a:cubicBezTo>
                    <a:pt x="159435" y="84224"/>
                    <a:pt x="174538" y="85872"/>
                    <a:pt x="182563" y="86875"/>
                  </a:cubicBezTo>
                  <a:cubicBezTo>
                    <a:pt x="185209" y="87933"/>
                    <a:pt x="188337" y="88196"/>
                    <a:pt x="190500" y="90050"/>
                  </a:cubicBezTo>
                  <a:cubicBezTo>
                    <a:pt x="192297" y="91590"/>
                    <a:pt x="192825" y="94191"/>
                    <a:pt x="193675" y="96400"/>
                  </a:cubicBezTo>
                  <a:cubicBezTo>
                    <a:pt x="195477" y="101086"/>
                    <a:pt x="195723" y="106465"/>
                    <a:pt x="198438" y="110688"/>
                  </a:cubicBezTo>
                  <a:cubicBezTo>
                    <a:pt x="200673" y="114164"/>
                    <a:pt x="204577" y="116255"/>
                    <a:pt x="207963" y="118625"/>
                  </a:cubicBezTo>
                  <a:cubicBezTo>
                    <a:pt x="209902" y="119982"/>
                    <a:pt x="212068" y="121052"/>
                    <a:pt x="214313" y="121800"/>
                  </a:cubicBezTo>
                  <a:cubicBezTo>
                    <a:pt x="221622" y="124236"/>
                    <a:pt x="236538" y="128150"/>
                    <a:pt x="236538" y="128150"/>
                  </a:cubicBezTo>
                  <a:cubicBezTo>
                    <a:pt x="271463" y="126563"/>
                    <a:pt x="306572" y="127303"/>
                    <a:pt x="341313" y="123388"/>
                  </a:cubicBezTo>
                  <a:cubicBezTo>
                    <a:pt x="345031" y="122969"/>
                    <a:pt x="346297" y="117747"/>
                    <a:pt x="349250" y="115450"/>
                  </a:cubicBezTo>
                  <a:cubicBezTo>
                    <a:pt x="351118" y="113997"/>
                    <a:pt x="353483" y="113333"/>
                    <a:pt x="355600" y="112275"/>
                  </a:cubicBezTo>
                  <a:cubicBezTo>
                    <a:pt x="356658" y="109629"/>
                    <a:pt x="357391" y="106829"/>
                    <a:pt x="358775" y="104338"/>
                  </a:cubicBezTo>
                  <a:cubicBezTo>
                    <a:pt x="360060" y="102025"/>
                    <a:pt x="362443" y="100397"/>
                    <a:pt x="363538" y="97988"/>
                  </a:cubicBezTo>
                  <a:cubicBezTo>
                    <a:pt x="365132" y="94481"/>
                    <a:pt x="365655" y="90579"/>
                    <a:pt x="366713" y="86875"/>
                  </a:cubicBezTo>
                  <a:cubicBezTo>
                    <a:pt x="366184" y="83700"/>
                    <a:pt x="365823" y="80492"/>
                    <a:pt x="365125" y="77350"/>
                  </a:cubicBezTo>
                  <a:cubicBezTo>
                    <a:pt x="364762" y="75717"/>
                    <a:pt x="364859" y="73615"/>
                    <a:pt x="363538" y="72588"/>
                  </a:cubicBezTo>
                  <a:cubicBezTo>
                    <a:pt x="359802" y="69682"/>
                    <a:pt x="354776" y="68863"/>
                    <a:pt x="350838" y="66238"/>
                  </a:cubicBezTo>
                  <a:lnTo>
                    <a:pt x="339725" y="424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633;g255619a4f71_1_686">
              <a:extLst>
                <a:ext uri="{FF2B5EF4-FFF2-40B4-BE49-F238E27FC236}">
                  <a16:creationId xmlns:a16="http://schemas.microsoft.com/office/drawing/2014/main" id="{D0D20057-AA7B-0CA5-7B3C-31319327C2A5}"/>
                </a:ext>
              </a:extLst>
            </p:cNvPr>
            <p:cNvSpPr/>
            <p:nvPr/>
          </p:nvSpPr>
          <p:spPr>
            <a:xfrm>
              <a:off x="5303686" y="3020851"/>
              <a:ext cx="1103464" cy="1485329"/>
            </a:xfrm>
            <a:custGeom>
              <a:avLst/>
              <a:gdLst/>
              <a:ahLst/>
              <a:cxnLst/>
              <a:rect l="l" t="t" r="r" b="b"/>
              <a:pathLst>
                <a:path w="1103464" h="1485329" extrusionOk="0">
                  <a:moveTo>
                    <a:pt x="4914" y="31912"/>
                  </a:moveTo>
                  <a:lnTo>
                    <a:pt x="4914" y="31912"/>
                  </a:lnTo>
                  <a:cubicBezTo>
                    <a:pt x="20789" y="37204"/>
                    <a:pt x="36943" y="41722"/>
                    <a:pt x="52539" y="47787"/>
                  </a:cubicBezTo>
                  <a:cubicBezTo>
                    <a:pt x="56095" y="49170"/>
                    <a:pt x="58253" y="53940"/>
                    <a:pt x="62064" y="54137"/>
                  </a:cubicBezTo>
                  <a:cubicBezTo>
                    <a:pt x="89549" y="55558"/>
                    <a:pt x="117097" y="53078"/>
                    <a:pt x="144614" y="52549"/>
                  </a:cubicBezTo>
                  <a:cubicBezTo>
                    <a:pt x="147789" y="51491"/>
                    <a:pt x="150881" y="50141"/>
                    <a:pt x="154139" y="49374"/>
                  </a:cubicBezTo>
                  <a:cubicBezTo>
                    <a:pt x="159898" y="48019"/>
                    <a:pt x="166080" y="48323"/>
                    <a:pt x="171602" y="46199"/>
                  </a:cubicBezTo>
                  <a:cubicBezTo>
                    <a:pt x="173383" y="45514"/>
                    <a:pt x="173668" y="42989"/>
                    <a:pt x="174777" y="41437"/>
                  </a:cubicBezTo>
                  <a:cubicBezTo>
                    <a:pt x="176315" y="39284"/>
                    <a:pt x="177562" y="36845"/>
                    <a:pt x="179539" y="35087"/>
                  </a:cubicBezTo>
                  <a:cubicBezTo>
                    <a:pt x="182391" y="32552"/>
                    <a:pt x="185590" y="30316"/>
                    <a:pt x="189064" y="28737"/>
                  </a:cubicBezTo>
                  <a:cubicBezTo>
                    <a:pt x="191521" y="27620"/>
                    <a:pt x="194384" y="27804"/>
                    <a:pt x="197002" y="27149"/>
                  </a:cubicBezTo>
                  <a:cubicBezTo>
                    <a:pt x="200739" y="26215"/>
                    <a:pt x="204377" y="24908"/>
                    <a:pt x="208114" y="23974"/>
                  </a:cubicBezTo>
                  <a:cubicBezTo>
                    <a:pt x="212847" y="22791"/>
                    <a:pt x="217729" y="22201"/>
                    <a:pt x="222402" y="20799"/>
                  </a:cubicBezTo>
                  <a:cubicBezTo>
                    <a:pt x="228334" y="19019"/>
                    <a:pt x="233755" y="15467"/>
                    <a:pt x="239864" y="14449"/>
                  </a:cubicBezTo>
                  <a:cubicBezTo>
                    <a:pt x="249795" y="12794"/>
                    <a:pt x="259988" y="13634"/>
                    <a:pt x="270027" y="12862"/>
                  </a:cubicBezTo>
                  <a:cubicBezTo>
                    <a:pt x="280632" y="12046"/>
                    <a:pt x="291228" y="11048"/>
                    <a:pt x="301777" y="9687"/>
                  </a:cubicBezTo>
                  <a:cubicBezTo>
                    <a:pt x="352553" y="3135"/>
                    <a:pt x="294325" y="9887"/>
                    <a:pt x="330352" y="3337"/>
                  </a:cubicBezTo>
                  <a:cubicBezTo>
                    <a:pt x="338230" y="1905"/>
                    <a:pt x="346227" y="1220"/>
                    <a:pt x="354164" y="162"/>
                  </a:cubicBezTo>
                  <a:cubicBezTo>
                    <a:pt x="373214" y="691"/>
                    <a:pt x="392504" y="-1313"/>
                    <a:pt x="411314" y="1749"/>
                  </a:cubicBezTo>
                  <a:cubicBezTo>
                    <a:pt x="416129" y="2533"/>
                    <a:pt x="418551" y="8310"/>
                    <a:pt x="422427" y="11274"/>
                  </a:cubicBezTo>
                  <a:cubicBezTo>
                    <a:pt x="427558" y="15198"/>
                    <a:pt x="432593" y="19365"/>
                    <a:pt x="438302" y="22387"/>
                  </a:cubicBezTo>
                  <a:cubicBezTo>
                    <a:pt x="441707" y="24189"/>
                    <a:pt x="445819" y="24179"/>
                    <a:pt x="449414" y="25562"/>
                  </a:cubicBezTo>
                  <a:cubicBezTo>
                    <a:pt x="452727" y="26836"/>
                    <a:pt x="455764" y="28737"/>
                    <a:pt x="458939" y="30324"/>
                  </a:cubicBezTo>
                  <a:cubicBezTo>
                    <a:pt x="461585" y="33499"/>
                    <a:pt x="463788" y="37103"/>
                    <a:pt x="466877" y="39849"/>
                  </a:cubicBezTo>
                  <a:cubicBezTo>
                    <a:pt x="468646" y="41421"/>
                    <a:pt x="471420" y="41495"/>
                    <a:pt x="473227" y="43024"/>
                  </a:cubicBezTo>
                  <a:cubicBezTo>
                    <a:pt x="496676" y="62867"/>
                    <a:pt x="477546" y="53041"/>
                    <a:pt x="498627" y="62074"/>
                  </a:cubicBezTo>
                  <a:cubicBezTo>
                    <a:pt x="501273" y="65249"/>
                    <a:pt x="503475" y="68853"/>
                    <a:pt x="506564" y="71599"/>
                  </a:cubicBezTo>
                  <a:cubicBezTo>
                    <a:pt x="508333" y="73171"/>
                    <a:pt x="510907" y="73520"/>
                    <a:pt x="512914" y="74774"/>
                  </a:cubicBezTo>
                  <a:cubicBezTo>
                    <a:pt x="515158" y="76176"/>
                    <a:pt x="517089" y="78031"/>
                    <a:pt x="519264" y="79537"/>
                  </a:cubicBezTo>
                  <a:cubicBezTo>
                    <a:pt x="523970" y="82795"/>
                    <a:pt x="528308" y="86768"/>
                    <a:pt x="533552" y="89062"/>
                  </a:cubicBezTo>
                  <a:cubicBezTo>
                    <a:pt x="553809" y="97924"/>
                    <a:pt x="576136" y="102136"/>
                    <a:pt x="595464" y="112874"/>
                  </a:cubicBezTo>
                  <a:cubicBezTo>
                    <a:pt x="600227" y="115520"/>
                    <a:pt x="604815" y="118508"/>
                    <a:pt x="609752" y="120812"/>
                  </a:cubicBezTo>
                  <a:cubicBezTo>
                    <a:pt x="614196" y="122886"/>
                    <a:pt x="626113" y="125737"/>
                    <a:pt x="630389" y="127162"/>
                  </a:cubicBezTo>
                  <a:cubicBezTo>
                    <a:pt x="641026" y="130708"/>
                    <a:pt x="651543" y="134606"/>
                    <a:pt x="662139" y="138274"/>
                  </a:cubicBezTo>
                  <a:cubicBezTo>
                    <a:pt x="673436" y="142184"/>
                    <a:pt x="669859" y="139949"/>
                    <a:pt x="679602" y="146212"/>
                  </a:cubicBezTo>
                  <a:cubicBezTo>
                    <a:pt x="684417" y="149307"/>
                    <a:pt x="689084" y="152628"/>
                    <a:pt x="693889" y="155737"/>
                  </a:cubicBezTo>
                  <a:cubicBezTo>
                    <a:pt x="698080" y="158449"/>
                    <a:pt x="706589" y="163674"/>
                    <a:pt x="706589" y="163674"/>
                  </a:cubicBezTo>
                  <a:cubicBezTo>
                    <a:pt x="727399" y="193402"/>
                    <a:pt x="708760" y="168732"/>
                    <a:pt x="725639" y="187487"/>
                  </a:cubicBezTo>
                  <a:cubicBezTo>
                    <a:pt x="727906" y="190005"/>
                    <a:pt x="729522" y="193102"/>
                    <a:pt x="731989" y="195424"/>
                  </a:cubicBezTo>
                  <a:cubicBezTo>
                    <a:pt x="738551" y="201600"/>
                    <a:pt x="752627" y="212887"/>
                    <a:pt x="752627" y="212887"/>
                  </a:cubicBezTo>
                  <a:cubicBezTo>
                    <a:pt x="757049" y="221732"/>
                    <a:pt x="758329" y="224733"/>
                    <a:pt x="763739" y="233524"/>
                  </a:cubicBezTo>
                  <a:cubicBezTo>
                    <a:pt x="765739" y="236774"/>
                    <a:pt x="768126" y="239777"/>
                    <a:pt x="770089" y="243049"/>
                  </a:cubicBezTo>
                  <a:cubicBezTo>
                    <a:pt x="772892" y="247721"/>
                    <a:pt x="774382" y="253287"/>
                    <a:pt x="778027" y="257337"/>
                  </a:cubicBezTo>
                  <a:cubicBezTo>
                    <a:pt x="781539" y="261239"/>
                    <a:pt x="800490" y="278053"/>
                    <a:pt x="809777" y="281149"/>
                  </a:cubicBezTo>
                  <a:cubicBezTo>
                    <a:pt x="813824" y="282498"/>
                    <a:pt x="818276" y="281995"/>
                    <a:pt x="822477" y="282737"/>
                  </a:cubicBezTo>
                  <a:cubicBezTo>
                    <a:pt x="827281" y="283585"/>
                    <a:pt x="831902" y="285507"/>
                    <a:pt x="836764" y="285912"/>
                  </a:cubicBezTo>
                  <a:cubicBezTo>
                    <a:pt x="857357" y="287628"/>
                    <a:pt x="878039" y="288029"/>
                    <a:pt x="898677" y="289087"/>
                  </a:cubicBezTo>
                  <a:cubicBezTo>
                    <a:pt x="911377" y="293849"/>
                    <a:pt x="925001" y="296644"/>
                    <a:pt x="936777" y="303374"/>
                  </a:cubicBezTo>
                  <a:cubicBezTo>
                    <a:pt x="940481" y="305491"/>
                    <a:pt x="943968" y="308043"/>
                    <a:pt x="947889" y="309724"/>
                  </a:cubicBezTo>
                  <a:cubicBezTo>
                    <a:pt x="956534" y="313429"/>
                    <a:pt x="963973" y="313452"/>
                    <a:pt x="973289" y="314487"/>
                  </a:cubicBezTo>
                  <a:cubicBezTo>
                    <a:pt x="1000376" y="326525"/>
                    <a:pt x="974542" y="316735"/>
                    <a:pt x="1014564" y="324012"/>
                  </a:cubicBezTo>
                  <a:cubicBezTo>
                    <a:pt x="1021895" y="325345"/>
                    <a:pt x="1022281" y="328172"/>
                    <a:pt x="1028852" y="330362"/>
                  </a:cubicBezTo>
                  <a:cubicBezTo>
                    <a:pt x="1031412" y="331215"/>
                    <a:pt x="1034143" y="331420"/>
                    <a:pt x="1036789" y="331949"/>
                  </a:cubicBezTo>
                  <a:cubicBezTo>
                    <a:pt x="1044041" y="336783"/>
                    <a:pt x="1054835" y="343645"/>
                    <a:pt x="1060602" y="349412"/>
                  </a:cubicBezTo>
                  <a:cubicBezTo>
                    <a:pt x="1062719" y="351529"/>
                    <a:pt x="1064690" y="353802"/>
                    <a:pt x="1066952" y="355762"/>
                  </a:cubicBezTo>
                  <a:cubicBezTo>
                    <a:pt x="1094713" y="379822"/>
                    <a:pt x="1075413" y="361048"/>
                    <a:pt x="1092352" y="377987"/>
                  </a:cubicBezTo>
                  <a:cubicBezTo>
                    <a:pt x="1094469" y="383808"/>
                    <a:pt x="1097200" y="389440"/>
                    <a:pt x="1098702" y="395449"/>
                  </a:cubicBezTo>
                  <a:cubicBezTo>
                    <a:pt x="1100917" y="404311"/>
                    <a:pt x="1103464" y="422437"/>
                    <a:pt x="1103464" y="422437"/>
                  </a:cubicBezTo>
                  <a:cubicBezTo>
                    <a:pt x="1102935" y="425083"/>
                    <a:pt x="1102618" y="427780"/>
                    <a:pt x="1101877" y="430374"/>
                  </a:cubicBezTo>
                  <a:cubicBezTo>
                    <a:pt x="1098124" y="443510"/>
                    <a:pt x="1095415" y="450084"/>
                    <a:pt x="1087589" y="462124"/>
                  </a:cubicBezTo>
                  <a:cubicBezTo>
                    <a:pt x="1084301" y="467183"/>
                    <a:pt x="1079824" y="471392"/>
                    <a:pt x="1076477" y="476412"/>
                  </a:cubicBezTo>
                  <a:cubicBezTo>
                    <a:pt x="1074360" y="479587"/>
                    <a:pt x="1072825" y="483239"/>
                    <a:pt x="1070127" y="485937"/>
                  </a:cubicBezTo>
                  <a:cubicBezTo>
                    <a:pt x="1066908" y="489156"/>
                    <a:pt x="1062718" y="491228"/>
                    <a:pt x="1059014" y="493874"/>
                  </a:cubicBezTo>
                  <a:cubicBezTo>
                    <a:pt x="1057427" y="497049"/>
                    <a:pt x="1056272" y="500480"/>
                    <a:pt x="1054252" y="503399"/>
                  </a:cubicBezTo>
                  <a:cubicBezTo>
                    <a:pt x="1044276" y="517810"/>
                    <a:pt x="1045114" y="510225"/>
                    <a:pt x="1038377" y="525624"/>
                  </a:cubicBezTo>
                  <a:cubicBezTo>
                    <a:pt x="1032009" y="540179"/>
                    <a:pt x="1036701" y="538284"/>
                    <a:pt x="1027264" y="549437"/>
                  </a:cubicBezTo>
                  <a:cubicBezTo>
                    <a:pt x="1023880" y="553436"/>
                    <a:pt x="1019601" y="556607"/>
                    <a:pt x="1016152" y="560549"/>
                  </a:cubicBezTo>
                  <a:cubicBezTo>
                    <a:pt x="1012179" y="565090"/>
                    <a:pt x="1008991" y="570277"/>
                    <a:pt x="1005039" y="574837"/>
                  </a:cubicBezTo>
                  <a:cubicBezTo>
                    <a:pt x="1002098" y="578230"/>
                    <a:pt x="998455" y="580969"/>
                    <a:pt x="995514" y="584362"/>
                  </a:cubicBezTo>
                  <a:cubicBezTo>
                    <a:pt x="984820" y="596701"/>
                    <a:pt x="985247" y="597169"/>
                    <a:pt x="978052" y="609762"/>
                  </a:cubicBezTo>
                  <a:cubicBezTo>
                    <a:pt x="976994" y="626166"/>
                    <a:pt x="976107" y="642582"/>
                    <a:pt x="974877" y="658974"/>
                  </a:cubicBezTo>
                  <a:cubicBezTo>
                    <a:pt x="974519" y="663753"/>
                    <a:pt x="974229" y="668563"/>
                    <a:pt x="973289" y="673262"/>
                  </a:cubicBezTo>
                  <a:cubicBezTo>
                    <a:pt x="972633" y="676544"/>
                    <a:pt x="971717" y="679849"/>
                    <a:pt x="970114" y="682787"/>
                  </a:cubicBezTo>
                  <a:cubicBezTo>
                    <a:pt x="968492" y="685761"/>
                    <a:pt x="965757" y="687984"/>
                    <a:pt x="963764" y="690724"/>
                  </a:cubicBezTo>
                  <a:cubicBezTo>
                    <a:pt x="961520" y="693810"/>
                    <a:pt x="959531" y="697074"/>
                    <a:pt x="957414" y="700249"/>
                  </a:cubicBezTo>
                  <a:cubicBezTo>
                    <a:pt x="956187" y="703930"/>
                    <a:pt x="951999" y="717431"/>
                    <a:pt x="949477" y="722474"/>
                  </a:cubicBezTo>
                  <a:cubicBezTo>
                    <a:pt x="945242" y="730943"/>
                    <a:pt x="938522" y="741366"/>
                    <a:pt x="932014" y="747874"/>
                  </a:cubicBezTo>
                  <a:lnTo>
                    <a:pt x="925664" y="754224"/>
                  </a:lnTo>
                  <a:cubicBezTo>
                    <a:pt x="925135" y="756341"/>
                    <a:pt x="925766" y="759192"/>
                    <a:pt x="924077" y="760574"/>
                  </a:cubicBezTo>
                  <a:cubicBezTo>
                    <a:pt x="919498" y="764321"/>
                    <a:pt x="912822" y="764816"/>
                    <a:pt x="908202" y="768512"/>
                  </a:cubicBezTo>
                  <a:cubicBezTo>
                    <a:pt x="882568" y="789018"/>
                    <a:pt x="927735" y="753644"/>
                    <a:pt x="882802" y="784387"/>
                  </a:cubicBezTo>
                  <a:cubicBezTo>
                    <a:pt x="878160" y="787563"/>
                    <a:pt x="874710" y="792273"/>
                    <a:pt x="870102" y="795499"/>
                  </a:cubicBezTo>
                  <a:cubicBezTo>
                    <a:pt x="864079" y="799715"/>
                    <a:pt x="851052" y="806612"/>
                    <a:pt x="851052" y="806612"/>
                  </a:cubicBezTo>
                  <a:cubicBezTo>
                    <a:pt x="847877" y="810316"/>
                    <a:pt x="845303" y="814635"/>
                    <a:pt x="841527" y="817724"/>
                  </a:cubicBezTo>
                  <a:cubicBezTo>
                    <a:pt x="839321" y="819529"/>
                    <a:pt x="836091" y="819534"/>
                    <a:pt x="833589" y="820899"/>
                  </a:cubicBezTo>
                  <a:cubicBezTo>
                    <a:pt x="830239" y="822726"/>
                    <a:pt x="826948" y="824750"/>
                    <a:pt x="824064" y="827249"/>
                  </a:cubicBezTo>
                  <a:cubicBezTo>
                    <a:pt x="818974" y="831660"/>
                    <a:pt x="815036" y="837330"/>
                    <a:pt x="809777" y="841537"/>
                  </a:cubicBezTo>
                  <a:cubicBezTo>
                    <a:pt x="795417" y="853024"/>
                    <a:pt x="807731" y="842221"/>
                    <a:pt x="795489" y="855824"/>
                  </a:cubicBezTo>
                  <a:cubicBezTo>
                    <a:pt x="792986" y="858605"/>
                    <a:pt x="789921" y="860866"/>
                    <a:pt x="787552" y="863762"/>
                  </a:cubicBezTo>
                  <a:cubicBezTo>
                    <a:pt x="769535" y="885784"/>
                    <a:pt x="791750" y="862739"/>
                    <a:pt x="774852" y="879637"/>
                  </a:cubicBezTo>
                  <a:cubicBezTo>
                    <a:pt x="773264" y="883341"/>
                    <a:pt x="771891" y="887145"/>
                    <a:pt x="770089" y="890749"/>
                  </a:cubicBezTo>
                  <a:cubicBezTo>
                    <a:pt x="768181" y="894565"/>
                    <a:pt x="765527" y="897988"/>
                    <a:pt x="763739" y="901862"/>
                  </a:cubicBezTo>
                  <a:cubicBezTo>
                    <a:pt x="757946" y="914414"/>
                    <a:pt x="763569" y="907909"/>
                    <a:pt x="757389" y="916149"/>
                  </a:cubicBezTo>
                  <a:cubicBezTo>
                    <a:pt x="753769" y="920976"/>
                    <a:pt x="746277" y="930437"/>
                    <a:pt x="746277" y="930437"/>
                  </a:cubicBezTo>
                  <a:cubicBezTo>
                    <a:pt x="735660" y="958747"/>
                    <a:pt x="749012" y="929511"/>
                    <a:pt x="731989" y="951074"/>
                  </a:cubicBezTo>
                  <a:cubicBezTo>
                    <a:pt x="709674" y="979340"/>
                    <a:pt x="728041" y="968129"/>
                    <a:pt x="708177" y="978062"/>
                  </a:cubicBezTo>
                  <a:cubicBezTo>
                    <a:pt x="706589" y="982295"/>
                    <a:pt x="705285" y="986646"/>
                    <a:pt x="703414" y="990762"/>
                  </a:cubicBezTo>
                  <a:cubicBezTo>
                    <a:pt x="701063" y="995934"/>
                    <a:pt x="697690" y="997440"/>
                    <a:pt x="693889" y="1001874"/>
                  </a:cubicBezTo>
                  <a:cubicBezTo>
                    <a:pt x="692647" y="1003323"/>
                    <a:pt x="691772" y="1005049"/>
                    <a:pt x="690714" y="1006637"/>
                  </a:cubicBezTo>
                  <a:cubicBezTo>
                    <a:pt x="689127" y="1011929"/>
                    <a:pt x="689521" y="1018295"/>
                    <a:pt x="685952" y="1022512"/>
                  </a:cubicBezTo>
                  <a:cubicBezTo>
                    <a:pt x="683032" y="1025963"/>
                    <a:pt x="677368" y="1025403"/>
                    <a:pt x="673252" y="1027274"/>
                  </a:cubicBezTo>
                  <a:cubicBezTo>
                    <a:pt x="671515" y="1028064"/>
                    <a:pt x="670324" y="1029925"/>
                    <a:pt x="668489" y="1030449"/>
                  </a:cubicBezTo>
                  <a:cubicBezTo>
                    <a:pt x="662801" y="1032074"/>
                    <a:pt x="656863" y="1032651"/>
                    <a:pt x="651027" y="1033624"/>
                  </a:cubicBezTo>
                  <a:cubicBezTo>
                    <a:pt x="629086" y="1037281"/>
                    <a:pt x="633564" y="1036510"/>
                    <a:pt x="612927" y="1038387"/>
                  </a:cubicBezTo>
                  <a:cubicBezTo>
                    <a:pt x="610281" y="1039445"/>
                    <a:pt x="607667" y="1040588"/>
                    <a:pt x="604989" y="1041562"/>
                  </a:cubicBezTo>
                  <a:cubicBezTo>
                    <a:pt x="601844" y="1042706"/>
                    <a:pt x="598522" y="1043378"/>
                    <a:pt x="595464" y="1044737"/>
                  </a:cubicBezTo>
                  <a:cubicBezTo>
                    <a:pt x="593721" y="1045512"/>
                    <a:pt x="592377" y="1046998"/>
                    <a:pt x="590702" y="1047912"/>
                  </a:cubicBezTo>
                  <a:cubicBezTo>
                    <a:pt x="580736" y="1053348"/>
                    <a:pt x="576955" y="1054711"/>
                    <a:pt x="566889" y="1059024"/>
                  </a:cubicBezTo>
                  <a:cubicBezTo>
                    <a:pt x="562127" y="1065903"/>
                    <a:pt x="555710" y="1071894"/>
                    <a:pt x="552602" y="1079662"/>
                  </a:cubicBezTo>
                  <a:cubicBezTo>
                    <a:pt x="548690" y="1089442"/>
                    <a:pt x="549006" y="1089288"/>
                    <a:pt x="543077" y="1100299"/>
                  </a:cubicBezTo>
                  <a:cubicBezTo>
                    <a:pt x="541614" y="1103016"/>
                    <a:pt x="540268" y="1105849"/>
                    <a:pt x="538314" y="1108237"/>
                  </a:cubicBezTo>
                  <a:cubicBezTo>
                    <a:pt x="527285" y="1121717"/>
                    <a:pt x="529865" y="1115457"/>
                    <a:pt x="514502" y="1125699"/>
                  </a:cubicBezTo>
                  <a:cubicBezTo>
                    <a:pt x="509482" y="1129046"/>
                    <a:pt x="505362" y="1133666"/>
                    <a:pt x="500214" y="1136812"/>
                  </a:cubicBezTo>
                  <a:cubicBezTo>
                    <a:pt x="468605" y="1156129"/>
                    <a:pt x="498814" y="1134769"/>
                    <a:pt x="477989" y="1146337"/>
                  </a:cubicBezTo>
                  <a:cubicBezTo>
                    <a:pt x="461755" y="1155355"/>
                    <a:pt x="485251" y="1148074"/>
                    <a:pt x="457352" y="1154274"/>
                  </a:cubicBezTo>
                  <a:cubicBezTo>
                    <a:pt x="454177" y="1156391"/>
                    <a:pt x="450679" y="1158089"/>
                    <a:pt x="447827" y="1160624"/>
                  </a:cubicBezTo>
                  <a:cubicBezTo>
                    <a:pt x="443139" y="1164791"/>
                    <a:pt x="442124" y="1169324"/>
                    <a:pt x="439889" y="1174912"/>
                  </a:cubicBezTo>
                  <a:cubicBezTo>
                    <a:pt x="440418" y="1178616"/>
                    <a:pt x="442211" y="1182355"/>
                    <a:pt x="441477" y="1186024"/>
                  </a:cubicBezTo>
                  <a:cubicBezTo>
                    <a:pt x="438292" y="1201947"/>
                    <a:pt x="434036" y="1208276"/>
                    <a:pt x="422427" y="1217774"/>
                  </a:cubicBezTo>
                  <a:cubicBezTo>
                    <a:pt x="420595" y="1219273"/>
                    <a:pt x="418194" y="1219891"/>
                    <a:pt x="416077" y="1220949"/>
                  </a:cubicBezTo>
                  <a:cubicBezTo>
                    <a:pt x="413431" y="1224124"/>
                    <a:pt x="411144" y="1227636"/>
                    <a:pt x="408139" y="1230474"/>
                  </a:cubicBezTo>
                  <a:cubicBezTo>
                    <a:pt x="401588" y="1236661"/>
                    <a:pt x="392740" y="1240604"/>
                    <a:pt x="387502" y="1247937"/>
                  </a:cubicBezTo>
                  <a:cubicBezTo>
                    <a:pt x="377501" y="1261938"/>
                    <a:pt x="383635" y="1257013"/>
                    <a:pt x="370039" y="1263812"/>
                  </a:cubicBezTo>
                  <a:cubicBezTo>
                    <a:pt x="368981" y="1265929"/>
                    <a:pt x="367695" y="1267946"/>
                    <a:pt x="366864" y="1270162"/>
                  </a:cubicBezTo>
                  <a:cubicBezTo>
                    <a:pt x="366098" y="1272205"/>
                    <a:pt x="366545" y="1274737"/>
                    <a:pt x="365277" y="1276512"/>
                  </a:cubicBezTo>
                  <a:cubicBezTo>
                    <a:pt x="363739" y="1278665"/>
                    <a:pt x="361044" y="1279687"/>
                    <a:pt x="358927" y="1281274"/>
                  </a:cubicBezTo>
                  <a:cubicBezTo>
                    <a:pt x="357869" y="1285507"/>
                    <a:pt x="356651" y="1289704"/>
                    <a:pt x="355752" y="1293974"/>
                  </a:cubicBezTo>
                  <a:cubicBezTo>
                    <a:pt x="354533" y="1299764"/>
                    <a:pt x="354817" y="1305961"/>
                    <a:pt x="352577" y="1311437"/>
                  </a:cubicBezTo>
                  <a:cubicBezTo>
                    <a:pt x="349965" y="1317823"/>
                    <a:pt x="344026" y="1322493"/>
                    <a:pt x="341464" y="1328899"/>
                  </a:cubicBezTo>
                  <a:cubicBezTo>
                    <a:pt x="337031" y="1339983"/>
                    <a:pt x="340069" y="1334612"/>
                    <a:pt x="331939" y="1344774"/>
                  </a:cubicBezTo>
                  <a:cubicBezTo>
                    <a:pt x="331410" y="1349007"/>
                    <a:pt x="331311" y="1353317"/>
                    <a:pt x="330352" y="1357474"/>
                  </a:cubicBezTo>
                  <a:cubicBezTo>
                    <a:pt x="329711" y="1360251"/>
                    <a:pt x="327380" y="1362569"/>
                    <a:pt x="327177" y="1365412"/>
                  </a:cubicBezTo>
                  <a:cubicBezTo>
                    <a:pt x="326311" y="1377537"/>
                    <a:pt x="328729" y="1379629"/>
                    <a:pt x="333527" y="1389224"/>
                  </a:cubicBezTo>
                  <a:cubicBezTo>
                    <a:pt x="333570" y="1389716"/>
                    <a:pt x="338740" y="1451729"/>
                    <a:pt x="339877" y="1455899"/>
                  </a:cubicBezTo>
                  <a:cubicBezTo>
                    <a:pt x="340573" y="1458452"/>
                    <a:pt x="344110" y="1459074"/>
                    <a:pt x="346227" y="1460662"/>
                  </a:cubicBezTo>
                  <a:cubicBezTo>
                    <a:pt x="346756" y="1465424"/>
                    <a:pt x="349840" y="1470607"/>
                    <a:pt x="347814" y="1474949"/>
                  </a:cubicBezTo>
                  <a:cubicBezTo>
                    <a:pt x="340998" y="1489554"/>
                    <a:pt x="320154" y="1484474"/>
                    <a:pt x="309714" y="1484474"/>
                  </a:cubicBezTo>
                  <a:lnTo>
                    <a:pt x="304952" y="1473362"/>
                  </a:lnTo>
                  <a:lnTo>
                    <a:pt x="276377" y="1479712"/>
                  </a:lnTo>
                  <a:cubicBezTo>
                    <a:pt x="271614" y="1477595"/>
                    <a:pt x="267167" y="1474534"/>
                    <a:pt x="262089" y="1473362"/>
                  </a:cubicBezTo>
                  <a:cubicBezTo>
                    <a:pt x="231017" y="1466192"/>
                    <a:pt x="242253" y="1477192"/>
                    <a:pt x="223989" y="1462249"/>
                  </a:cubicBezTo>
                  <a:cubicBezTo>
                    <a:pt x="216639" y="1456236"/>
                    <a:pt x="217961" y="1455870"/>
                    <a:pt x="212877" y="1447962"/>
                  </a:cubicBezTo>
                  <a:cubicBezTo>
                    <a:pt x="209782" y="1443147"/>
                    <a:pt x="205912" y="1438794"/>
                    <a:pt x="203352" y="1433674"/>
                  </a:cubicBezTo>
                  <a:cubicBezTo>
                    <a:pt x="200706" y="1428382"/>
                    <a:pt x="200147" y="1421349"/>
                    <a:pt x="195414" y="1417799"/>
                  </a:cubicBezTo>
                  <a:cubicBezTo>
                    <a:pt x="185161" y="1410110"/>
                    <a:pt x="191647" y="1413611"/>
                    <a:pt x="174777" y="1409862"/>
                  </a:cubicBezTo>
                  <a:cubicBezTo>
                    <a:pt x="173719" y="1406687"/>
                    <a:pt x="172746" y="1403482"/>
                    <a:pt x="171602" y="1400337"/>
                  </a:cubicBezTo>
                  <a:cubicBezTo>
                    <a:pt x="170628" y="1397659"/>
                    <a:pt x="168533" y="1395247"/>
                    <a:pt x="168427" y="1392399"/>
                  </a:cubicBezTo>
                  <a:cubicBezTo>
                    <a:pt x="167484" y="1366954"/>
                    <a:pt x="169350" y="1361127"/>
                    <a:pt x="173189" y="1340012"/>
                  </a:cubicBezTo>
                  <a:cubicBezTo>
                    <a:pt x="172660" y="1317787"/>
                    <a:pt x="171602" y="1295568"/>
                    <a:pt x="171602" y="1273337"/>
                  </a:cubicBezTo>
                  <a:cubicBezTo>
                    <a:pt x="171602" y="1233456"/>
                    <a:pt x="168427" y="1243968"/>
                    <a:pt x="176364" y="1224124"/>
                  </a:cubicBezTo>
                  <a:cubicBezTo>
                    <a:pt x="178481" y="1209837"/>
                    <a:pt x="180340" y="1195509"/>
                    <a:pt x="182714" y="1181262"/>
                  </a:cubicBezTo>
                  <a:cubicBezTo>
                    <a:pt x="183516" y="1176450"/>
                    <a:pt x="185087" y="1171786"/>
                    <a:pt x="185889" y="1166974"/>
                  </a:cubicBezTo>
                  <a:cubicBezTo>
                    <a:pt x="188263" y="1152727"/>
                    <a:pt x="190266" y="1138420"/>
                    <a:pt x="192239" y="1124112"/>
                  </a:cubicBezTo>
                  <a:cubicBezTo>
                    <a:pt x="194499" y="1107727"/>
                    <a:pt x="196762" y="1091338"/>
                    <a:pt x="198589" y="1074899"/>
                  </a:cubicBezTo>
                  <a:cubicBezTo>
                    <a:pt x="199118" y="1070137"/>
                    <a:pt x="198748" y="1065186"/>
                    <a:pt x="200177" y="1060612"/>
                  </a:cubicBezTo>
                  <a:cubicBezTo>
                    <a:pt x="201450" y="1056540"/>
                    <a:pt x="204410" y="1053203"/>
                    <a:pt x="206527" y="1049499"/>
                  </a:cubicBezTo>
                  <a:cubicBezTo>
                    <a:pt x="208883" y="1036544"/>
                    <a:pt x="210082" y="1027095"/>
                    <a:pt x="214464" y="1014574"/>
                  </a:cubicBezTo>
                  <a:cubicBezTo>
                    <a:pt x="216186" y="1009655"/>
                    <a:pt x="218602" y="1005006"/>
                    <a:pt x="220814" y="1000287"/>
                  </a:cubicBezTo>
                  <a:cubicBezTo>
                    <a:pt x="226540" y="988071"/>
                    <a:pt x="232551" y="975990"/>
                    <a:pt x="238277" y="963774"/>
                  </a:cubicBezTo>
                  <a:cubicBezTo>
                    <a:pt x="246714" y="945774"/>
                    <a:pt x="241256" y="954544"/>
                    <a:pt x="247802" y="944724"/>
                  </a:cubicBezTo>
                  <a:cubicBezTo>
                    <a:pt x="248331" y="940491"/>
                    <a:pt x="249165" y="936284"/>
                    <a:pt x="249389" y="932024"/>
                  </a:cubicBezTo>
                  <a:cubicBezTo>
                    <a:pt x="253693" y="850239"/>
                    <a:pt x="234098" y="872703"/>
                    <a:pt x="258914" y="847887"/>
                  </a:cubicBezTo>
                  <a:cubicBezTo>
                    <a:pt x="259850" y="845078"/>
                    <a:pt x="266169" y="826814"/>
                    <a:pt x="266852" y="822487"/>
                  </a:cubicBezTo>
                  <a:cubicBezTo>
                    <a:pt x="269432" y="806149"/>
                    <a:pt x="271556" y="789732"/>
                    <a:pt x="273202" y="773274"/>
                  </a:cubicBezTo>
                  <a:cubicBezTo>
                    <a:pt x="274260" y="762691"/>
                    <a:pt x="274924" y="752060"/>
                    <a:pt x="276377" y="741524"/>
                  </a:cubicBezTo>
                  <a:cubicBezTo>
                    <a:pt x="277044" y="736691"/>
                    <a:pt x="278595" y="732021"/>
                    <a:pt x="279552" y="727237"/>
                  </a:cubicBezTo>
                  <a:cubicBezTo>
                    <a:pt x="280183" y="724081"/>
                    <a:pt x="280610" y="720887"/>
                    <a:pt x="281139" y="717712"/>
                  </a:cubicBezTo>
                  <a:cubicBezTo>
                    <a:pt x="279022" y="706599"/>
                    <a:pt x="278366" y="695106"/>
                    <a:pt x="274789" y="684374"/>
                  </a:cubicBezTo>
                  <a:cubicBezTo>
                    <a:pt x="272979" y="678944"/>
                    <a:pt x="265264" y="670087"/>
                    <a:pt x="265264" y="670087"/>
                  </a:cubicBezTo>
                  <a:cubicBezTo>
                    <a:pt x="263315" y="662290"/>
                    <a:pt x="263902" y="661609"/>
                    <a:pt x="257327" y="654212"/>
                  </a:cubicBezTo>
                  <a:cubicBezTo>
                    <a:pt x="255569" y="652234"/>
                    <a:pt x="252848" y="651320"/>
                    <a:pt x="250977" y="649449"/>
                  </a:cubicBezTo>
                  <a:cubicBezTo>
                    <a:pt x="236165" y="634637"/>
                    <a:pt x="256791" y="651031"/>
                    <a:pt x="239864" y="638337"/>
                  </a:cubicBezTo>
                  <a:cubicBezTo>
                    <a:pt x="237747" y="635162"/>
                    <a:pt x="235563" y="632031"/>
                    <a:pt x="233514" y="628812"/>
                  </a:cubicBezTo>
                  <a:cubicBezTo>
                    <a:pt x="231858" y="626209"/>
                    <a:pt x="230934" y="623056"/>
                    <a:pt x="228752" y="620874"/>
                  </a:cubicBezTo>
                  <a:cubicBezTo>
                    <a:pt x="227079" y="619201"/>
                    <a:pt x="224295" y="619119"/>
                    <a:pt x="222402" y="617699"/>
                  </a:cubicBezTo>
                  <a:cubicBezTo>
                    <a:pt x="220007" y="615903"/>
                    <a:pt x="217948" y="613666"/>
                    <a:pt x="216052" y="611349"/>
                  </a:cubicBezTo>
                  <a:cubicBezTo>
                    <a:pt x="211675" y="605999"/>
                    <a:pt x="197890" y="584128"/>
                    <a:pt x="193827" y="582774"/>
                  </a:cubicBezTo>
                  <a:lnTo>
                    <a:pt x="184302" y="579599"/>
                  </a:lnTo>
                  <a:cubicBezTo>
                    <a:pt x="182714" y="576953"/>
                    <a:pt x="181832" y="573726"/>
                    <a:pt x="179539" y="571662"/>
                  </a:cubicBezTo>
                  <a:cubicBezTo>
                    <a:pt x="176368" y="568808"/>
                    <a:pt x="172060" y="567548"/>
                    <a:pt x="168427" y="565312"/>
                  </a:cubicBezTo>
                  <a:cubicBezTo>
                    <a:pt x="165177" y="563312"/>
                    <a:pt x="161815" y="561427"/>
                    <a:pt x="158902" y="558962"/>
                  </a:cubicBezTo>
                  <a:cubicBezTo>
                    <a:pt x="154903" y="555578"/>
                    <a:pt x="151788" y="551233"/>
                    <a:pt x="147789" y="547849"/>
                  </a:cubicBezTo>
                  <a:cubicBezTo>
                    <a:pt x="123104" y="526962"/>
                    <a:pt x="148782" y="552017"/>
                    <a:pt x="133502" y="536737"/>
                  </a:cubicBezTo>
                  <a:cubicBezTo>
                    <a:pt x="123781" y="507574"/>
                    <a:pt x="137518" y="542761"/>
                    <a:pt x="123977" y="522449"/>
                  </a:cubicBezTo>
                  <a:cubicBezTo>
                    <a:pt x="122121" y="519664"/>
                    <a:pt x="122187" y="515971"/>
                    <a:pt x="120802" y="512924"/>
                  </a:cubicBezTo>
                  <a:cubicBezTo>
                    <a:pt x="119525" y="510115"/>
                    <a:pt x="117627" y="507633"/>
                    <a:pt x="116039" y="504987"/>
                  </a:cubicBezTo>
                  <a:cubicBezTo>
                    <a:pt x="114981" y="500754"/>
                    <a:pt x="114355" y="496388"/>
                    <a:pt x="112864" y="492287"/>
                  </a:cubicBezTo>
                  <a:cubicBezTo>
                    <a:pt x="112212" y="490494"/>
                    <a:pt x="110213" y="489359"/>
                    <a:pt x="109689" y="487524"/>
                  </a:cubicBezTo>
                  <a:cubicBezTo>
                    <a:pt x="108064" y="481836"/>
                    <a:pt x="108638" y="475584"/>
                    <a:pt x="106514" y="470062"/>
                  </a:cubicBezTo>
                  <a:cubicBezTo>
                    <a:pt x="105829" y="468281"/>
                    <a:pt x="103101" y="468236"/>
                    <a:pt x="101752" y="466887"/>
                  </a:cubicBezTo>
                  <a:cubicBezTo>
                    <a:pt x="93707" y="458841"/>
                    <a:pt x="96507" y="458535"/>
                    <a:pt x="89052" y="449424"/>
                  </a:cubicBezTo>
                  <a:cubicBezTo>
                    <a:pt x="86682" y="446528"/>
                    <a:pt x="83760" y="444133"/>
                    <a:pt x="81114" y="441487"/>
                  </a:cubicBezTo>
                  <a:cubicBezTo>
                    <a:pt x="66024" y="411307"/>
                    <a:pt x="81997" y="442442"/>
                    <a:pt x="70002" y="420849"/>
                  </a:cubicBezTo>
                  <a:cubicBezTo>
                    <a:pt x="64085" y="410196"/>
                    <a:pt x="69506" y="417431"/>
                    <a:pt x="60477" y="403387"/>
                  </a:cubicBezTo>
                  <a:cubicBezTo>
                    <a:pt x="58015" y="399558"/>
                    <a:pt x="54881" y="396178"/>
                    <a:pt x="52539" y="392274"/>
                  </a:cubicBezTo>
                  <a:cubicBezTo>
                    <a:pt x="38382" y="368679"/>
                    <a:pt x="53650" y="388900"/>
                    <a:pt x="39839" y="371637"/>
                  </a:cubicBezTo>
                  <a:cubicBezTo>
                    <a:pt x="39310" y="369520"/>
                    <a:pt x="39520" y="367062"/>
                    <a:pt x="38252" y="365287"/>
                  </a:cubicBezTo>
                  <a:cubicBezTo>
                    <a:pt x="36714" y="363134"/>
                    <a:pt x="33624" y="362533"/>
                    <a:pt x="31902" y="360524"/>
                  </a:cubicBezTo>
                  <a:cubicBezTo>
                    <a:pt x="30362" y="358727"/>
                    <a:pt x="29785" y="356291"/>
                    <a:pt x="28727" y="354174"/>
                  </a:cubicBezTo>
                  <a:cubicBezTo>
                    <a:pt x="24812" y="328729"/>
                    <a:pt x="22348" y="321339"/>
                    <a:pt x="27139" y="290674"/>
                  </a:cubicBezTo>
                  <a:cubicBezTo>
                    <a:pt x="27662" y="287326"/>
                    <a:pt x="31372" y="285383"/>
                    <a:pt x="33489" y="282737"/>
                  </a:cubicBezTo>
                  <a:cubicBezTo>
                    <a:pt x="34547" y="278504"/>
                    <a:pt x="35683" y="274289"/>
                    <a:pt x="36664" y="270037"/>
                  </a:cubicBezTo>
                  <a:cubicBezTo>
                    <a:pt x="37271" y="267408"/>
                    <a:pt x="37135" y="264556"/>
                    <a:pt x="38252" y="262099"/>
                  </a:cubicBezTo>
                  <a:cubicBezTo>
                    <a:pt x="39632" y="259062"/>
                    <a:pt x="48300" y="247289"/>
                    <a:pt x="50952" y="244637"/>
                  </a:cubicBezTo>
                  <a:cubicBezTo>
                    <a:pt x="52301" y="243288"/>
                    <a:pt x="54365" y="242811"/>
                    <a:pt x="55714" y="241462"/>
                  </a:cubicBezTo>
                  <a:cubicBezTo>
                    <a:pt x="58110" y="239066"/>
                    <a:pt x="59813" y="236057"/>
                    <a:pt x="62064" y="233524"/>
                  </a:cubicBezTo>
                  <a:cubicBezTo>
                    <a:pt x="64053" y="231287"/>
                    <a:pt x="66518" y="229491"/>
                    <a:pt x="68414" y="227174"/>
                  </a:cubicBezTo>
                  <a:cubicBezTo>
                    <a:pt x="71297" y="223651"/>
                    <a:pt x="73469" y="219585"/>
                    <a:pt x="76352" y="216062"/>
                  </a:cubicBezTo>
                  <a:cubicBezTo>
                    <a:pt x="86667" y="203456"/>
                    <a:pt x="79552" y="216012"/>
                    <a:pt x="85877" y="203362"/>
                  </a:cubicBezTo>
                  <a:cubicBezTo>
                    <a:pt x="86406" y="200716"/>
                    <a:pt x="86611" y="197984"/>
                    <a:pt x="87464" y="195424"/>
                  </a:cubicBezTo>
                  <a:cubicBezTo>
                    <a:pt x="88212" y="193179"/>
                    <a:pt x="90065" y="191370"/>
                    <a:pt x="90639" y="189074"/>
                  </a:cubicBezTo>
                  <a:cubicBezTo>
                    <a:pt x="92200" y="182829"/>
                    <a:pt x="92756" y="176374"/>
                    <a:pt x="93814" y="170024"/>
                  </a:cubicBezTo>
                  <a:cubicBezTo>
                    <a:pt x="92227" y="154149"/>
                    <a:pt x="92084" y="138062"/>
                    <a:pt x="89052" y="122399"/>
                  </a:cubicBezTo>
                  <a:cubicBezTo>
                    <a:pt x="88734" y="120756"/>
                    <a:pt x="85827" y="121471"/>
                    <a:pt x="84289" y="120812"/>
                  </a:cubicBezTo>
                  <a:cubicBezTo>
                    <a:pt x="82114" y="119880"/>
                    <a:pt x="79832" y="119057"/>
                    <a:pt x="77939" y="117637"/>
                  </a:cubicBezTo>
                  <a:cubicBezTo>
                    <a:pt x="72682" y="113694"/>
                    <a:pt x="72523" y="110554"/>
                    <a:pt x="66827" y="108112"/>
                  </a:cubicBezTo>
                  <a:cubicBezTo>
                    <a:pt x="64822" y="107252"/>
                    <a:pt x="62547" y="107214"/>
                    <a:pt x="60477" y="106524"/>
                  </a:cubicBezTo>
                  <a:cubicBezTo>
                    <a:pt x="39984" y="99693"/>
                    <a:pt x="69750" y="105644"/>
                    <a:pt x="28727" y="100174"/>
                  </a:cubicBezTo>
                  <a:cubicBezTo>
                    <a:pt x="27139" y="99116"/>
                    <a:pt x="25621" y="97946"/>
                    <a:pt x="23964" y="96999"/>
                  </a:cubicBezTo>
                  <a:cubicBezTo>
                    <a:pt x="21909" y="95825"/>
                    <a:pt x="19395" y="95382"/>
                    <a:pt x="17614" y="93824"/>
                  </a:cubicBezTo>
                  <a:cubicBezTo>
                    <a:pt x="13334" y="90079"/>
                    <a:pt x="10301" y="84699"/>
                    <a:pt x="8089" y="79537"/>
                  </a:cubicBezTo>
                  <a:cubicBezTo>
                    <a:pt x="7430" y="77999"/>
                    <a:pt x="7315" y="76237"/>
                    <a:pt x="6502" y="74774"/>
                  </a:cubicBezTo>
                  <a:cubicBezTo>
                    <a:pt x="4649" y="71438"/>
                    <a:pt x="1274" y="68896"/>
                    <a:pt x="152" y="65249"/>
                  </a:cubicBezTo>
                  <a:cubicBezTo>
                    <a:pt x="-937" y="61709"/>
                    <a:pt x="4120" y="37468"/>
                    <a:pt x="4914" y="3191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34;g255619a4f71_1_686">
              <a:extLst>
                <a:ext uri="{FF2B5EF4-FFF2-40B4-BE49-F238E27FC236}">
                  <a16:creationId xmlns:a16="http://schemas.microsoft.com/office/drawing/2014/main" id="{54498F51-2843-D9D8-DEDE-0A97585B29BC}"/>
                </a:ext>
              </a:extLst>
            </p:cNvPr>
            <p:cNvSpPr/>
            <p:nvPr/>
          </p:nvSpPr>
          <p:spPr>
            <a:xfrm>
              <a:off x="4976396" y="4722813"/>
              <a:ext cx="2381667" cy="591876"/>
            </a:xfrm>
            <a:custGeom>
              <a:avLst/>
              <a:gdLst/>
              <a:ahLst/>
              <a:cxnLst/>
              <a:rect l="l" t="t" r="r" b="b"/>
              <a:pathLst>
                <a:path w="2381667" h="591876" extrusionOk="0">
                  <a:moveTo>
                    <a:pt x="2381667" y="187325"/>
                  </a:moveTo>
                  <a:lnTo>
                    <a:pt x="2381667" y="187325"/>
                  </a:lnTo>
                  <a:cubicBezTo>
                    <a:pt x="2362617" y="173567"/>
                    <a:pt x="2343143" y="160377"/>
                    <a:pt x="2324517" y="146050"/>
                  </a:cubicBezTo>
                  <a:cubicBezTo>
                    <a:pt x="2322420" y="144437"/>
                    <a:pt x="2321956" y="141168"/>
                    <a:pt x="2319754" y="139700"/>
                  </a:cubicBezTo>
                  <a:cubicBezTo>
                    <a:pt x="2316302" y="137399"/>
                    <a:pt x="2306551" y="135789"/>
                    <a:pt x="2302292" y="134937"/>
                  </a:cubicBezTo>
                  <a:cubicBezTo>
                    <a:pt x="2287657" y="127619"/>
                    <a:pt x="2297308" y="131132"/>
                    <a:pt x="2267367" y="133350"/>
                  </a:cubicBezTo>
                  <a:cubicBezTo>
                    <a:pt x="2255996" y="134192"/>
                    <a:pt x="2243531" y="136406"/>
                    <a:pt x="2232442" y="138112"/>
                  </a:cubicBezTo>
                  <a:cubicBezTo>
                    <a:pt x="2228209" y="140229"/>
                    <a:pt x="2224190" y="142845"/>
                    <a:pt x="2219742" y="144462"/>
                  </a:cubicBezTo>
                  <a:cubicBezTo>
                    <a:pt x="2212501" y="147095"/>
                    <a:pt x="2197517" y="150812"/>
                    <a:pt x="2197517" y="150812"/>
                  </a:cubicBezTo>
                  <a:cubicBezTo>
                    <a:pt x="2181113" y="149225"/>
                    <a:pt x="2164644" y="148200"/>
                    <a:pt x="2148304" y="146050"/>
                  </a:cubicBezTo>
                  <a:cubicBezTo>
                    <a:pt x="2123585" y="142798"/>
                    <a:pt x="2150241" y="144050"/>
                    <a:pt x="2127667" y="136525"/>
                  </a:cubicBezTo>
                  <a:cubicBezTo>
                    <a:pt x="2119988" y="133965"/>
                    <a:pt x="2111591" y="134143"/>
                    <a:pt x="2103854" y="131762"/>
                  </a:cubicBezTo>
                  <a:lnTo>
                    <a:pt x="2083217" y="125412"/>
                  </a:lnTo>
                  <a:cubicBezTo>
                    <a:pt x="2070517" y="125941"/>
                    <a:pt x="2057736" y="125470"/>
                    <a:pt x="2045117" y="127000"/>
                  </a:cubicBezTo>
                  <a:cubicBezTo>
                    <a:pt x="2037819" y="127885"/>
                    <a:pt x="2025809" y="133712"/>
                    <a:pt x="2019717" y="138112"/>
                  </a:cubicBezTo>
                  <a:cubicBezTo>
                    <a:pt x="2013620" y="142516"/>
                    <a:pt x="2008784" y="148668"/>
                    <a:pt x="2002254" y="152400"/>
                  </a:cubicBezTo>
                  <a:cubicBezTo>
                    <a:pt x="1993754" y="157257"/>
                    <a:pt x="1987609" y="160273"/>
                    <a:pt x="1980029" y="166687"/>
                  </a:cubicBezTo>
                  <a:cubicBezTo>
                    <a:pt x="1968168" y="176722"/>
                    <a:pt x="1973262" y="176348"/>
                    <a:pt x="1959392" y="184150"/>
                  </a:cubicBezTo>
                  <a:cubicBezTo>
                    <a:pt x="1954850" y="186705"/>
                    <a:pt x="1949766" y="188169"/>
                    <a:pt x="1945104" y="190500"/>
                  </a:cubicBezTo>
                  <a:cubicBezTo>
                    <a:pt x="1940231" y="192936"/>
                    <a:pt x="1936049" y="196918"/>
                    <a:pt x="1930817" y="198437"/>
                  </a:cubicBezTo>
                  <a:cubicBezTo>
                    <a:pt x="1919454" y="201736"/>
                    <a:pt x="1895892" y="204787"/>
                    <a:pt x="1895892" y="204787"/>
                  </a:cubicBezTo>
                  <a:cubicBezTo>
                    <a:pt x="1873750" y="223239"/>
                    <a:pt x="1900871" y="203104"/>
                    <a:pt x="1872079" y="215900"/>
                  </a:cubicBezTo>
                  <a:cubicBezTo>
                    <a:pt x="1866849" y="218225"/>
                    <a:pt x="1862762" y="222585"/>
                    <a:pt x="1857792" y="225425"/>
                  </a:cubicBezTo>
                  <a:cubicBezTo>
                    <a:pt x="1854265" y="227441"/>
                    <a:pt x="1836578" y="233025"/>
                    <a:pt x="1835567" y="233362"/>
                  </a:cubicBezTo>
                  <a:cubicBezTo>
                    <a:pt x="1831334" y="236537"/>
                    <a:pt x="1827447" y="240236"/>
                    <a:pt x="1822867" y="242887"/>
                  </a:cubicBezTo>
                  <a:cubicBezTo>
                    <a:pt x="1799351" y="256502"/>
                    <a:pt x="1811815" y="245624"/>
                    <a:pt x="1787942" y="257175"/>
                  </a:cubicBezTo>
                  <a:cubicBezTo>
                    <a:pt x="1777070" y="262436"/>
                    <a:pt x="1767983" y="272017"/>
                    <a:pt x="1756192" y="274637"/>
                  </a:cubicBezTo>
                  <a:cubicBezTo>
                    <a:pt x="1738957" y="278467"/>
                    <a:pt x="1724070" y="281329"/>
                    <a:pt x="1706979" y="288925"/>
                  </a:cubicBezTo>
                  <a:cubicBezTo>
                    <a:pt x="1702217" y="291042"/>
                    <a:pt x="1697758" y="294052"/>
                    <a:pt x="1692692" y="295275"/>
                  </a:cubicBezTo>
                  <a:cubicBezTo>
                    <a:pt x="1682289" y="297786"/>
                    <a:pt x="1671523" y="298434"/>
                    <a:pt x="1660942" y="300037"/>
                  </a:cubicBezTo>
                  <a:cubicBezTo>
                    <a:pt x="1576618" y="312812"/>
                    <a:pt x="1660283" y="302876"/>
                    <a:pt x="1451392" y="306387"/>
                  </a:cubicBezTo>
                  <a:cubicBezTo>
                    <a:pt x="1447908" y="308709"/>
                    <a:pt x="1444307" y="311394"/>
                    <a:pt x="1440279" y="312737"/>
                  </a:cubicBezTo>
                  <a:cubicBezTo>
                    <a:pt x="1437719" y="313590"/>
                    <a:pt x="1434988" y="313796"/>
                    <a:pt x="1432342" y="314325"/>
                  </a:cubicBezTo>
                  <a:cubicBezTo>
                    <a:pt x="1430225" y="316442"/>
                    <a:pt x="1428483" y="319015"/>
                    <a:pt x="1425992" y="320675"/>
                  </a:cubicBezTo>
                  <a:cubicBezTo>
                    <a:pt x="1423621" y="322256"/>
                    <a:pt x="1418457" y="321029"/>
                    <a:pt x="1418054" y="323850"/>
                  </a:cubicBezTo>
                  <a:cubicBezTo>
                    <a:pt x="1417575" y="327204"/>
                    <a:pt x="1421545" y="329968"/>
                    <a:pt x="1424404" y="331787"/>
                  </a:cubicBezTo>
                  <a:cubicBezTo>
                    <a:pt x="1427654" y="333855"/>
                    <a:pt x="1431835" y="333829"/>
                    <a:pt x="1435517" y="334962"/>
                  </a:cubicBezTo>
                  <a:cubicBezTo>
                    <a:pt x="1438716" y="335946"/>
                    <a:pt x="1441867" y="337079"/>
                    <a:pt x="1445042" y="338137"/>
                  </a:cubicBezTo>
                  <a:cubicBezTo>
                    <a:pt x="1460328" y="350367"/>
                    <a:pt x="1445043" y="340254"/>
                    <a:pt x="1462504" y="346075"/>
                  </a:cubicBezTo>
                  <a:cubicBezTo>
                    <a:pt x="1466132" y="347284"/>
                    <a:pt x="1471606" y="353589"/>
                    <a:pt x="1473617" y="355600"/>
                  </a:cubicBezTo>
                  <a:cubicBezTo>
                    <a:pt x="1465551" y="360977"/>
                    <a:pt x="1468365" y="359705"/>
                    <a:pt x="1454567" y="363537"/>
                  </a:cubicBezTo>
                  <a:cubicBezTo>
                    <a:pt x="1442935" y="366768"/>
                    <a:pt x="1431619" y="368044"/>
                    <a:pt x="1419642" y="369887"/>
                  </a:cubicBezTo>
                  <a:cubicBezTo>
                    <a:pt x="1353861" y="368646"/>
                    <a:pt x="1328911" y="368921"/>
                    <a:pt x="1265654" y="365125"/>
                  </a:cubicBezTo>
                  <a:cubicBezTo>
                    <a:pt x="1262441" y="364932"/>
                    <a:pt x="1259290" y="364145"/>
                    <a:pt x="1256129" y="363537"/>
                  </a:cubicBezTo>
                  <a:lnTo>
                    <a:pt x="1224379" y="357187"/>
                  </a:lnTo>
                  <a:cubicBezTo>
                    <a:pt x="1218571" y="356063"/>
                    <a:pt x="1206917" y="354012"/>
                    <a:pt x="1206917" y="354012"/>
                  </a:cubicBezTo>
                  <a:cubicBezTo>
                    <a:pt x="1203213" y="352425"/>
                    <a:pt x="1199599" y="350605"/>
                    <a:pt x="1195804" y="349250"/>
                  </a:cubicBezTo>
                  <a:cubicBezTo>
                    <a:pt x="1192176" y="347954"/>
                    <a:pt x="1188233" y="347592"/>
                    <a:pt x="1184692" y="346075"/>
                  </a:cubicBezTo>
                  <a:cubicBezTo>
                    <a:pt x="1158719" y="334944"/>
                    <a:pt x="1189893" y="343350"/>
                    <a:pt x="1159292" y="336550"/>
                  </a:cubicBezTo>
                  <a:cubicBezTo>
                    <a:pt x="1153215" y="327434"/>
                    <a:pt x="1158509" y="333669"/>
                    <a:pt x="1143417" y="325437"/>
                  </a:cubicBezTo>
                  <a:cubicBezTo>
                    <a:pt x="1141742" y="324523"/>
                    <a:pt x="1140415" y="322996"/>
                    <a:pt x="1138654" y="322262"/>
                  </a:cubicBezTo>
                  <a:cubicBezTo>
                    <a:pt x="1129442" y="318424"/>
                    <a:pt x="1121227" y="316715"/>
                    <a:pt x="1111667" y="314325"/>
                  </a:cubicBezTo>
                  <a:cubicBezTo>
                    <a:pt x="1104259" y="314854"/>
                    <a:pt x="1096488" y="313563"/>
                    <a:pt x="1089442" y="315912"/>
                  </a:cubicBezTo>
                  <a:cubicBezTo>
                    <a:pt x="1086227" y="316984"/>
                    <a:pt x="1084924" y="321000"/>
                    <a:pt x="1083092" y="323850"/>
                  </a:cubicBezTo>
                  <a:cubicBezTo>
                    <a:pt x="1080146" y="328433"/>
                    <a:pt x="1077800" y="333375"/>
                    <a:pt x="1075154" y="338137"/>
                  </a:cubicBezTo>
                  <a:cubicBezTo>
                    <a:pt x="1074096" y="346075"/>
                    <a:pt x="1073716" y="354133"/>
                    <a:pt x="1071979" y="361950"/>
                  </a:cubicBezTo>
                  <a:cubicBezTo>
                    <a:pt x="1071565" y="363812"/>
                    <a:pt x="1069718" y="365037"/>
                    <a:pt x="1068804" y="366712"/>
                  </a:cubicBezTo>
                  <a:cubicBezTo>
                    <a:pt x="1066538" y="370867"/>
                    <a:pt x="1064571" y="375179"/>
                    <a:pt x="1062454" y="379412"/>
                  </a:cubicBezTo>
                  <a:cubicBezTo>
                    <a:pt x="1035996" y="378883"/>
                    <a:pt x="1009543" y="377825"/>
                    <a:pt x="983079" y="377825"/>
                  </a:cubicBezTo>
                  <a:cubicBezTo>
                    <a:pt x="842208" y="377825"/>
                    <a:pt x="880828" y="374015"/>
                    <a:pt x="817979" y="381000"/>
                  </a:cubicBezTo>
                  <a:cubicBezTo>
                    <a:pt x="789071" y="391512"/>
                    <a:pt x="811725" y="384688"/>
                    <a:pt x="776704" y="390525"/>
                  </a:cubicBezTo>
                  <a:cubicBezTo>
                    <a:pt x="768209" y="391941"/>
                    <a:pt x="750807" y="396782"/>
                    <a:pt x="743367" y="398462"/>
                  </a:cubicBezTo>
                  <a:cubicBezTo>
                    <a:pt x="733345" y="400725"/>
                    <a:pt x="713204" y="404812"/>
                    <a:pt x="713204" y="404812"/>
                  </a:cubicBezTo>
                  <a:cubicBezTo>
                    <a:pt x="710558" y="405870"/>
                    <a:pt x="707871" y="406830"/>
                    <a:pt x="705267" y="407987"/>
                  </a:cubicBezTo>
                  <a:cubicBezTo>
                    <a:pt x="703104" y="408948"/>
                    <a:pt x="701243" y="410726"/>
                    <a:pt x="698917" y="411162"/>
                  </a:cubicBezTo>
                  <a:cubicBezTo>
                    <a:pt x="692654" y="412336"/>
                    <a:pt x="686217" y="412221"/>
                    <a:pt x="679867" y="412750"/>
                  </a:cubicBezTo>
                  <a:cubicBezTo>
                    <a:pt x="674575" y="413808"/>
                    <a:pt x="669206" y="414535"/>
                    <a:pt x="663992" y="415925"/>
                  </a:cubicBezTo>
                  <a:cubicBezTo>
                    <a:pt x="660451" y="416869"/>
                    <a:pt x="653127" y="420408"/>
                    <a:pt x="649704" y="422275"/>
                  </a:cubicBezTo>
                  <a:cubicBezTo>
                    <a:pt x="645959" y="424318"/>
                    <a:pt x="642441" y="426784"/>
                    <a:pt x="638592" y="428625"/>
                  </a:cubicBezTo>
                  <a:cubicBezTo>
                    <a:pt x="624277" y="435471"/>
                    <a:pt x="613439" y="440225"/>
                    <a:pt x="598904" y="444500"/>
                  </a:cubicBezTo>
                  <a:cubicBezTo>
                    <a:pt x="594718" y="445731"/>
                    <a:pt x="590437" y="446617"/>
                    <a:pt x="586204" y="447675"/>
                  </a:cubicBezTo>
                  <a:cubicBezTo>
                    <a:pt x="569209" y="446731"/>
                    <a:pt x="551504" y="448792"/>
                    <a:pt x="536992" y="438150"/>
                  </a:cubicBezTo>
                  <a:cubicBezTo>
                    <a:pt x="526254" y="430275"/>
                    <a:pt x="526632" y="426202"/>
                    <a:pt x="517942" y="417512"/>
                  </a:cubicBezTo>
                  <a:cubicBezTo>
                    <a:pt x="516071" y="415641"/>
                    <a:pt x="513709" y="414337"/>
                    <a:pt x="511592" y="412750"/>
                  </a:cubicBezTo>
                  <a:cubicBezTo>
                    <a:pt x="509475" y="408517"/>
                    <a:pt x="507244" y="404339"/>
                    <a:pt x="505242" y="400050"/>
                  </a:cubicBezTo>
                  <a:cubicBezTo>
                    <a:pt x="503538" y="396398"/>
                    <a:pt x="502643" y="392337"/>
                    <a:pt x="500479" y="388937"/>
                  </a:cubicBezTo>
                  <a:cubicBezTo>
                    <a:pt x="498872" y="386412"/>
                    <a:pt x="496246" y="384704"/>
                    <a:pt x="494129" y="382587"/>
                  </a:cubicBezTo>
                  <a:cubicBezTo>
                    <a:pt x="493071" y="379941"/>
                    <a:pt x="491737" y="377390"/>
                    <a:pt x="490954" y="374650"/>
                  </a:cubicBezTo>
                  <a:cubicBezTo>
                    <a:pt x="489614" y="369959"/>
                    <a:pt x="489322" y="364991"/>
                    <a:pt x="487779" y="360362"/>
                  </a:cubicBezTo>
                  <a:cubicBezTo>
                    <a:pt x="486657" y="356994"/>
                    <a:pt x="484291" y="354150"/>
                    <a:pt x="483017" y="350837"/>
                  </a:cubicBezTo>
                  <a:cubicBezTo>
                    <a:pt x="473457" y="325979"/>
                    <a:pt x="485088" y="350217"/>
                    <a:pt x="476667" y="333375"/>
                  </a:cubicBezTo>
                  <a:cubicBezTo>
                    <a:pt x="477196" y="328612"/>
                    <a:pt x="476111" y="323373"/>
                    <a:pt x="478254" y="319087"/>
                  </a:cubicBezTo>
                  <a:cubicBezTo>
                    <a:pt x="479634" y="316327"/>
                    <a:pt x="483312" y="315433"/>
                    <a:pt x="486192" y="314325"/>
                  </a:cubicBezTo>
                  <a:cubicBezTo>
                    <a:pt x="489174" y="313178"/>
                    <a:pt x="510788" y="308506"/>
                    <a:pt x="513179" y="307975"/>
                  </a:cubicBezTo>
                  <a:cubicBezTo>
                    <a:pt x="539832" y="292745"/>
                    <a:pt x="510468" y="307821"/>
                    <a:pt x="533817" y="300037"/>
                  </a:cubicBezTo>
                  <a:cubicBezTo>
                    <a:pt x="535627" y="299434"/>
                    <a:pt x="536769" y="297465"/>
                    <a:pt x="538579" y="296862"/>
                  </a:cubicBezTo>
                  <a:cubicBezTo>
                    <a:pt x="552716" y="292150"/>
                    <a:pt x="568114" y="290826"/>
                    <a:pt x="581442" y="284162"/>
                  </a:cubicBezTo>
                  <a:cubicBezTo>
                    <a:pt x="585675" y="282045"/>
                    <a:pt x="589748" y="279570"/>
                    <a:pt x="594142" y="277812"/>
                  </a:cubicBezTo>
                  <a:cubicBezTo>
                    <a:pt x="603218" y="274181"/>
                    <a:pt x="606913" y="274626"/>
                    <a:pt x="616367" y="273050"/>
                  </a:cubicBezTo>
                  <a:cubicBezTo>
                    <a:pt x="622203" y="272077"/>
                    <a:pt x="628028" y="271035"/>
                    <a:pt x="633829" y="269875"/>
                  </a:cubicBezTo>
                  <a:cubicBezTo>
                    <a:pt x="638613" y="268918"/>
                    <a:pt x="643410" y="267984"/>
                    <a:pt x="648117" y="266700"/>
                  </a:cubicBezTo>
                  <a:cubicBezTo>
                    <a:pt x="655061" y="264806"/>
                    <a:pt x="661716" y="261858"/>
                    <a:pt x="668754" y="260350"/>
                  </a:cubicBezTo>
                  <a:cubicBezTo>
                    <a:pt x="676584" y="258672"/>
                    <a:pt x="684629" y="258233"/>
                    <a:pt x="692567" y="257175"/>
                  </a:cubicBezTo>
                  <a:cubicBezTo>
                    <a:pt x="697859" y="255587"/>
                    <a:pt x="703082" y="253752"/>
                    <a:pt x="708442" y="252412"/>
                  </a:cubicBezTo>
                  <a:cubicBezTo>
                    <a:pt x="717908" y="250045"/>
                    <a:pt x="737017" y="246062"/>
                    <a:pt x="737017" y="246062"/>
                  </a:cubicBezTo>
                  <a:cubicBezTo>
                    <a:pt x="741779" y="243945"/>
                    <a:pt x="746248" y="240976"/>
                    <a:pt x="751304" y="239712"/>
                  </a:cubicBezTo>
                  <a:cubicBezTo>
                    <a:pt x="756974" y="238294"/>
                    <a:pt x="762987" y="238992"/>
                    <a:pt x="768767" y="238125"/>
                  </a:cubicBezTo>
                  <a:cubicBezTo>
                    <a:pt x="773592" y="237401"/>
                    <a:pt x="778292" y="236008"/>
                    <a:pt x="783054" y="234950"/>
                  </a:cubicBezTo>
                  <a:cubicBezTo>
                    <a:pt x="785700" y="232833"/>
                    <a:pt x="787878" y="229935"/>
                    <a:pt x="790992" y="228600"/>
                  </a:cubicBezTo>
                  <a:cubicBezTo>
                    <a:pt x="795476" y="226678"/>
                    <a:pt x="800651" y="226968"/>
                    <a:pt x="805279" y="225425"/>
                  </a:cubicBezTo>
                  <a:cubicBezTo>
                    <a:pt x="808647" y="224302"/>
                    <a:pt x="811629" y="222250"/>
                    <a:pt x="814804" y="220662"/>
                  </a:cubicBezTo>
                  <a:cubicBezTo>
                    <a:pt x="816921" y="217487"/>
                    <a:pt x="819575" y="214611"/>
                    <a:pt x="821154" y="211137"/>
                  </a:cubicBezTo>
                  <a:cubicBezTo>
                    <a:pt x="822271" y="208681"/>
                    <a:pt x="822892" y="205894"/>
                    <a:pt x="822742" y="203200"/>
                  </a:cubicBezTo>
                  <a:cubicBezTo>
                    <a:pt x="822173" y="192954"/>
                    <a:pt x="823172" y="181742"/>
                    <a:pt x="813217" y="176212"/>
                  </a:cubicBezTo>
                  <a:cubicBezTo>
                    <a:pt x="810858" y="174902"/>
                    <a:pt x="807925" y="175154"/>
                    <a:pt x="805279" y="174625"/>
                  </a:cubicBezTo>
                  <a:cubicBezTo>
                    <a:pt x="793450" y="168710"/>
                    <a:pt x="785102" y="164877"/>
                    <a:pt x="773529" y="157162"/>
                  </a:cubicBezTo>
                  <a:cubicBezTo>
                    <a:pt x="770354" y="155045"/>
                    <a:pt x="767090" y="153056"/>
                    <a:pt x="764004" y="150812"/>
                  </a:cubicBezTo>
                  <a:cubicBezTo>
                    <a:pt x="761264" y="148819"/>
                    <a:pt x="759152" y="145864"/>
                    <a:pt x="756067" y="144462"/>
                  </a:cubicBezTo>
                  <a:cubicBezTo>
                    <a:pt x="753137" y="143130"/>
                    <a:pt x="749717" y="143404"/>
                    <a:pt x="746542" y="142875"/>
                  </a:cubicBezTo>
                  <a:cubicBezTo>
                    <a:pt x="745484" y="140758"/>
                    <a:pt x="744882" y="138343"/>
                    <a:pt x="743367" y="136525"/>
                  </a:cubicBezTo>
                  <a:cubicBezTo>
                    <a:pt x="742145" y="135059"/>
                    <a:pt x="739531" y="135018"/>
                    <a:pt x="738604" y="133350"/>
                  </a:cubicBezTo>
                  <a:cubicBezTo>
                    <a:pt x="736733" y="129982"/>
                    <a:pt x="736562" y="125919"/>
                    <a:pt x="735429" y="122237"/>
                  </a:cubicBezTo>
                  <a:cubicBezTo>
                    <a:pt x="734445" y="119038"/>
                    <a:pt x="733312" y="115887"/>
                    <a:pt x="732254" y="112712"/>
                  </a:cubicBezTo>
                  <a:cubicBezTo>
                    <a:pt x="732465" y="110178"/>
                    <a:pt x="732307" y="83590"/>
                    <a:pt x="740192" y="80962"/>
                  </a:cubicBezTo>
                  <a:lnTo>
                    <a:pt x="744954" y="79375"/>
                  </a:lnTo>
                  <a:cubicBezTo>
                    <a:pt x="747071" y="77258"/>
                    <a:pt x="749508" y="75420"/>
                    <a:pt x="751304" y="73025"/>
                  </a:cubicBezTo>
                  <a:cubicBezTo>
                    <a:pt x="757050" y="65363"/>
                    <a:pt x="752300" y="60879"/>
                    <a:pt x="765592" y="55562"/>
                  </a:cubicBezTo>
                  <a:lnTo>
                    <a:pt x="773529" y="52387"/>
                  </a:lnTo>
                  <a:cubicBezTo>
                    <a:pt x="772471" y="43920"/>
                    <a:pt x="772027" y="35354"/>
                    <a:pt x="770354" y="26987"/>
                  </a:cubicBezTo>
                  <a:cubicBezTo>
                    <a:pt x="769608" y="23256"/>
                    <a:pt x="763011" y="14397"/>
                    <a:pt x="760829" y="12700"/>
                  </a:cubicBezTo>
                  <a:cubicBezTo>
                    <a:pt x="758580" y="10951"/>
                    <a:pt x="755394" y="10890"/>
                    <a:pt x="752892" y="9525"/>
                  </a:cubicBezTo>
                  <a:cubicBezTo>
                    <a:pt x="734222" y="-659"/>
                    <a:pt x="753033" y="5936"/>
                    <a:pt x="732254" y="0"/>
                  </a:cubicBezTo>
                  <a:cubicBezTo>
                    <a:pt x="729608" y="1587"/>
                    <a:pt x="726349" y="2440"/>
                    <a:pt x="724317" y="4762"/>
                  </a:cubicBezTo>
                  <a:cubicBezTo>
                    <a:pt x="721629" y="7834"/>
                    <a:pt x="718606" y="23590"/>
                    <a:pt x="717967" y="25400"/>
                  </a:cubicBezTo>
                  <a:cubicBezTo>
                    <a:pt x="716232" y="30314"/>
                    <a:pt x="713622" y="34876"/>
                    <a:pt x="711617" y="39687"/>
                  </a:cubicBezTo>
                  <a:cubicBezTo>
                    <a:pt x="710973" y="41232"/>
                    <a:pt x="710842" y="42987"/>
                    <a:pt x="710029" y="44450"/>
                  </a:cubicBezTo>
                  <a:cubicBezTo>
                    <a:pt x="708176" y="47786"/>
                    <a:pt x="706246" y="51152"/>
                    <a:pt x="703679" y="53975"/>
                  </a:cubicBezTo>
                  <a:cubicBezTo>
                    <a:pt x="678921" y="81208"/>
                    <a:pt x="705084" y="47337"/>
                    <a:pt x="689392" y="68262"/>
                  </a:cubicBezTo>
                  <a:cubicBezTo>
                    <a:pt x="682537" y="88826"/>
                    <a:pt x="691413" y="71128"/>
                    <a:pt x="679867" y="79375"/>
                  </a:cubicBezTo>
                  <a:cubicBezTo>
                    <a:pt x="662647" y="91676"/>
                    <a:pt x="693897" y="81027"/>
                    <a:pt x="662404" y="88900"/>
                  </a:cubicBezTo>
                  <a:cubicBezTo>
                    <a:pt x="651674" y="96054"/>
                    <a:pt x="664958" y="87482"/>
                    <a:pt x="648117" y="96837"/>
                  </a:cubicBezTo>
                  <a:cubicBezTo>
                    <a:pt x="646449" y="97764"/>
                    <a:pt x="645029" y="99098"/>
                    <a:pt x="643354" y="100012"/>
                  </a:cubicBezTo>
                  <a:cubicBezTo>
                    <a:pt x="635668" y="104204"/>
                    <a:pt x="628319" y="108220"/>
                    <a:pt x="619542" y="109537"/>
                  </a:cubicBezTo>
                  <a:cubicBezTo>
                    <a:pt x="612719" y="110561"/>
                    <a:pt x="605783" y="110596"/>
                    <a:pt x="598904" y="111125"/>
                  </a:cubicBezTo>
                  <a:cubicBezTo>
                    <a:pt x="588127" y="118311"/>
                    <a:pt x="601447" y="110200"/>
                    <a:pt x="581442" y="117475"/>
                  </a:cubicBezTo>
                  <a:cubicBezTo>
                    <a:pt x="579649" y="118127"/>
                    <a:pt x="578336" y="119703"/>
                    <a:pt x="576679" y="120650"/>
                  </a:cubicBezTo>
                  <a:cubicBezTo>
                    <a:pt x="574624" y="121824"/>
                    <a:pt x="572446" y="122767"/>
                    <a:pt x="570329" y="123825"/>
                  </a:cubicBezTo>
                  <a:cubicBezTo>
                    <a:pt x="569271" y="125412"/>
                    <a:pt x="568503" y="127238"/>
                    <a:pt x="567154" y="128587"/>
                  </a:cubicBezTo>
                  <a:cubicBezTo>
                    <a:pt x="562786" y="132955"/>
                    <a:pt x="554661" y="137974"/>
                    <a:pt x="549692" y="141287"/>
                  </a:cubicBezTo>
                  <a:cubicBezTo>
                    <a:pt x="546599" y="150564"/>
                    <a:pt x="547988" y="147791"/>
                    <a:pt x="538579" y="160337"/>
                  </a:cubicBezTo>
                  <a:cubicBezTo>
                    <a:pt x="536992" y="162454"/>
                    <a:pt x="535826" y="164965"/>
                    <a:pt x="533817" y="166687"/>
                  </a:cubicBezTo>
                  <a:cubicBezTo>
                    <a:pt x="532020" y="168227"/>
                    <a:pt x="529584" y="168804"/>
                    <a:pt x="527467" y="169862"/>
                  </a:cubicBezTo>
                  <a:cubicBezTo>
                    <a:pt x="518329" y="181286"/>
                    <a:pt x="521408" y="178351"/>
                    <a:pt x="506829" y="190500"/>
                  </a:cubicBezTo>
                  <a:cubicBezTo>
                    <a:pt x="504589" y="192367"/>
                    <a:pt x="492480" y="203110"/>
                    <a:pt x="486192" y="204787"/>
                  </a:cubicBezTo>
                  <a:cubicBezTo>
                    <a:pt x="480475" y="206311"/>
                    <a:pt x="474550" y="206904"/>
                    <a:pt x="468729" y="207962"/>
                  </a:cubicBezTo>
                  <a:cubicBezTo>
                    <a:pt x="452325" y="207433"/>
                    <a:pt x="435903" y="207302"/>
                    <a:pt x="419517" y="206375"/>
                  </a:cubicBezTo>
                  <a:cubicBezTo>
                    <a:pt x="409983" y="205835"/>
                    <a:pt x="363483" y="201089"/>
                    <a:pt x="352842" y="200025"/>
                  </a:cubicBezTo>
                  <a:cubicBezTo>
                    <a:pt x="232499" y="201821"/>
                    <a:pt x="225193" y="202817"/>
                    <a:pt x="89317" y="200025"/>
                  </a:cubicBezTo>
                  <a:cubicBezTo>
                    <a:pt x="64429" y="199514"/>
                    <a:pt x="39575" y="197908"/>
                    <a:pt x="14704" y="196850"/>
                  </a:cubicBezTo>
                  <a:cubicBezTo>
                    <a:pt x="9942" y="197379"/>
                    <a:pt x="3805" y="195049"/>
                    <a:pt x="417" y="198437"/>
                  </a:cubicBezTo>
                  <a:cubicBezTo>
                    <a:pt x="-1700" y="200554"/>
                    <a:pt x="4833" y="202502"/>
                    <a:pt x="6767" y="204787"/>
                  </a:cubicBezTo>
                  <a:cubicBezTo>
                    <a:pt x="21546" y="222254"/>
                    <a:pt x="11261" y="216869"/>
                    <a:pt x="27404" y="222250"/>
                  </a:cubicBezTo>
                  <a:cubicBezTo>
                    <a:pt x="41776" y="236619"/>
                    <a:pt x="21794" y="217645"/>
                    <a:pt x="38517" y="230187"/>
                  </a:cubicBezTo>
                  <a:cubicBezTo>
                    <a:pt x="40912" y="231983"/>
                    <a:pt x="42239" y="235104"/>
                    <a:pt x="44867" y="236537"/>
                  </a:cubicBezTo>
                  <a:cubicBezTo>
                    <a:pt x="48249" y="238382"/>
                    <a:pt x="52351" y="238416"/>
                    <a:pt x="55979" y="239712"/>
                  </a:cubicBezTo>
                  <a:cubicBezTo>
                    <a:pt x="59774" y="241068"/>
                    <a:pt x="63330" y="243028"/>
                    <a:pt x="67092" y="244475"/>
                  </a:cubicBezTo>
                  <a:cubicBezTo>
                    <a:pt x="70216" y="245676"/>
                    <a:pt x="73442" y="246592"/>
                    <a:pt x="76617" y="247650"/>
                  </a:cubicBezTo>
                  <a:cubicBezTo>
                    <a:pt x="89073" y="255955"/>
                    <a:pt x="70223" y="244215"/>
                    <a:pt x="95667" y="254000"/>
                  </a:cubicBezTo>
                  <a:cubicBezTo>
                    <a:pt x="98136" y="254950"/>
                    <a:pt x="99651" y="257579"/>
                    <a:pt x="102017" y="258762"/>
                  </a:cubicBezTo>
                  <a:cubicBezTo>
                    <a:pt x="105010" y="260259"/>
                    <a:pt x="108503" y="260534"/>
                    <a:pt x="111542" y="261937"/>
                  </a:cubicBezTo>
                  <a:cubicBezTo>
                    <a:pt x="115415" y="263725"/>
                    <a:pt x="119159" y="265840"/>
                    <a:pt x="122654" y="268287"/>
                  </a:cubicBezTo>
                  <a:cubicBezTo>
                    <a:pt x="124493" y="269575"/>
                    <a:pt x="125523" y="271845"/>
                    <a:pt x="127417" y="273050"/>
                  </a:cubicBezTo>
                  <a:cubicBezTo>
                    <a:pt x="136572" y="278876"/>
                    <a:pt x="139391" y="278725"/>
                    <a:pt x="148054" y="282575"/>
                  </a:cubicBezTo>
                  <a:cubicBezTo>
                    <a:pt x="150217" y="283536"/>
                    <a:pt x="152349" y="284576"/>
                    <a:pt x="154404" y="285750"/>
                  </a:cubicBezTo>
                  <a:cubicBezTo>
                    <a:pt x="156061" y="286697"/>
                    <a:pt x="157413" y="288173"/>
                    <a:pt x="159167" y="288925"/>
                  </a:cubicBezTo>
                  <a:cubicBezTo>
                    <a:pt x="161172" y="289784"/>
                    <a:pt x="163400" y="289983"/>
                    <a:pt x="165517" y="290512"/>
                  </a:cubicBezTo>
                  <a:cubicBezTo>
                    <a:pt x="187423" y="303031"/>
                    <a:pt x="165526" y="289908"/>
                    <a:pt x="189329" y="306387"/>
                  </a:cubicBezTo>
                  <a:cubicBezTo>
                    <a:pt x="191866" y="308143"/>
                    <a:pt x="194896" y="309175"/>
                    <a:pt x="197267" y="311150"/>
                  </a:cubicBezTo>
                  <a:cubicBezTo>
                    <a:pt x="201291" y="314503"/>
                    <a:pt x="203410" y="320606"/>
                    <a:pt x="208379" y="322262"/>
                  </a:cubicBezTo>
                  <a:cubicBezTo>
                    <a:pt x="216186" y="324864"/>
                    <a:pt x="217713" y="324874"/>
                    <a:pt x="224254" y="328612"/>
                  </a:cubicBezTo>
                  <a:cubicBezTo>
                    <a:pt x="225911" y="329559"/>
                    <a:pt x="227568" y="330545"/>
                    <a:pt x="229017" y="331787"/>
                  </a:cubicBezTo>
                  <a:cubicBezTo>
                    <a:pt x="231290" y="333735"/>
                    <a:pt x="232750" y="336683"/>
                    <a:pt x="235367" y="338137"/>
                  </a:cubicBezTo>
                  <a:cubicBezTo>
                    <a:pt x="237726" y="339447"/>
                    <a:pt x="240701" y="339015"/>
                    <a:pt x="243304" y="339725"/>
                  </a:cubicBezTo>
                  <a:cubicBezTo>
                    <a:pt x="249710" y="341472"/>
                    <a:pt x="254680" y="343640"/>
                    <a:pt x="260767" y="346075"/>
                  </a:cubicBezTo>
                  <a:cubicBezTo>
                    <a:pt x="280026" y="362123"/>
                    <a:pt x="259290" y="346312"/>
                    <a:pt x="284579" y="360362"/>
                  </a:cubicBezTo>
                  <a:cubicBezTo>
                    <a:pt x="306665" y="372632"/>
                    <a:pt x="290138" y="368640"/>
                    <a:pt x="309979" y="371475"/>
                  </a:cubicBezTo>
                  <a:cubicBezTo>
                    <a:pt x="324016" y="378493"/>
                    <a:pt x="309914" y="371170"/>
                    <a:pt x="333792" y="385762"/>
                  </a:cubicBezTo>
                  <a:cubicBezTo>
                    <a:pt x="337432" y="387987"/>
                    <a:pt x="341593" y="389422"/>
                    <a:pt x="344904" y="392112"/>
                  </a:cubicBezTo>
                  <a:lnTo>
                    <a:pt x="370304" y="412750"/>
                  </a:lnTo>
                  <a:cubicBezTo>
                    <a:pt x="372370" y="414403"/>
                    <a:pt x="374079" y="416906"/>
                    <a:pt x="376654" y="417512"/>
                  </a:cubicBezTo>
                  <a:lnTo>
                    <a:pt x="403642" y="423862"/>
                  </a:lnTo>
                  <a:cubicBezTo>
                    <a:pt x="430683" y="439315"/>
                    <a:pt x="394408" y="420346"/>
                    <a:pt x="435392" y="433387"/>
                  </a:cubicBezTo>
                  <a:cubicBezTo>
                    <a:pt x="440584" y="435039"/>
                    <a:pt x="444601" y="439350"/>
                    <a:pt x="449679" y="441325"/>
                  </a:cubicBezTo>
                  <a:cubicBezTo>
                    <a:pt x="454226" y="443093"/>
                    <a:pt x="459260" y="443216"/>
                    <a:pt x="463967" y="444500"/>
                  </a:cubicBezTo>
                  <a:cubicBezTo>
                    <a:pt x="470911" y="446394"/>
                    <a:pt x="477811" y="448472"/>
                    <a:pt x="484604" y="450850"/>
                  </a:cubicBezTo>
                  <a:cubicBezTo>
                    <a:pt x="488408" y="452181"/>
                    <a:pt x="491955" y="454165"/>
                    <a:pt x="495717" y="455612"/>
                  </a:cubicBezTo>
                  <a:cubicBezTo>
                    <a:pt x="501818" y="457958"/>
                    <a:pt x="506257" y="458405"/>
                    <a:pt x="511592" y="461962"/>
                  </a:cubicBezTo>
                  <a:cubicBezTo>
                    <a:pt x="514411" y="463841"/>
                    <a:pt x="516602" y="466605"/>
                    <a:pt x="519529" y="468312"/>
                  </a:cubicBezTo>
                  <a:cubicBezTo>
                    <a:pt x="523010" y="470343"/>
                    <a:pt x="526990" y="471371"/>
                    <a:pt x="530642" y="473075"/>
                  </a:cubicBezTo>
                  <a:cubicBezTo>
                    <a:pt x="534931" y="475077"/>
                    <a:pt x="538980" y="477588"/>
                    <a:pt x="543342" y="479425"/>
                  </a:cubicBezTo>
                  <a:cubicBezTo>
                    <a:pt x="558148" y="485659"/>
                    <a:pt x="556993" y="485013"/>
                    <a:pt x="568742" y="487362"/>
                  </a:cubicBezTo>
                  <a:cubicBezTo>
                    <a:pt x="590002" y="499511"/>
                    <a:pt x="569628" y="489721"/>
                    <a:pt x="603667" y="496887"/>
                  </a:cubicBezTo>
                  <a:cubicBezTo>
                    <a:pt x="605983" y="497375"/>
                    <a:pt x="607711" y="499530"/>
                    <a:pt x="610017" y="500062"/>
                  </a:cubicBezTo>
                  <a:cubicBezTo>
                    <a:pt x="614686" y="501140"/>
                    <a:pt x="619542" y="501121"/>
                    <a:pt x="624304" y="501650"/>
                  </a:cubicBezTo>
                  <a:cubicBezTo>
                    <a:pt x="638509" y="513013"/>
                    <a:pt x="625273" y="504233"/>
                    <a:pt x="644942" y="511175"/>
                  </a:cubicBezTo>
                  <a:cubicBezTo>
                    <a:pt x="674471" y="521597"/>
                    <a:pt x="641911" y="516507"/>
                    <a:pt x="686217" y="519112"/>
                  </a:cubicBezTo>
                  <a:cubicBezTo>
                    <a:pt x="693096" y="520170"/>
                    <a:pt x="700017" y="520985"/>
                    <a:pt x="706854" y="522287"/>
                  </a:cubicBezTo>
                  <a:cubicBezTo>
                    <a:pt x="711141" y="523103"/>
                    <a:pt x="715229" y="524885"/>
                    <a:pt x="719554" y="525462"/>
                  </a:cubicBezTo>
                  <a:cubicBezTo>
                    <a:pt x="731141" y="527007"/>
                    <a:pt x="742837" y="527579"/>
                    <a:pt x="754479" y="528637"/>
                  </a:cubicBezTo>
                  <a:cubicBezTo>
                    <a:pt x="758183" y="530225"/>
                    <a:pt x="761709" y="532321"/>
                    <a:pt x="765592" y="533400"/>
                  </a:cubicBezTo>
                  <a:cubicBezTo>
                    <a:pt x="771292" y="534984"/>
                    <a:pt x="777253" y="535415"/>
                    <a:pt x="783054" y="536575"/>
                  </a:cubicBezTo>
                  <a:cubicBezTo>
                    <a:pt x="787838" y="537532"/>
                    <a:pt x="792579" y="538692"/>
                    <a:pt x="797342" y="539750"/>
                  </a:cubicBezTo>
                  <a:cubicBezTo>
                    <a:pt x="815483" y="548820"/>
                    <a:pt x="788305" y="536146"/>
                    <a:pt x="832267" y="546100"/>
                  </a:cubicBezTo>
                  <a:cubicBezTo>
                    <a:pt x="851053" y="550354"/>
                    <a:pt x="868643" y="560270"/>
                    <a:pt x="887829" y="561975"/>
                  </a:cubicBezTo>
                  <a:lnTo>
                    <a:pt x="959267" y="568325"/>
                  </a:lnTo>
                  <a:cubicBezTo>
                    <a:pt x="1034146" y="575813"/>
                    <a:pt x="936987" y="567956"/>
                    <a:pt x="1003717" y="573087"/>
                  </a:cubicBezTo>
                  <a:cubicBezTo>
                    <a:pt x="1010596" y="574145"/>
                    <a:pt x="1017529" y="574897"/>
                    <a:pt x="1024354" y="576262"/>
                  </a:cubicBezTo>
                  <a:cubicBezTo>
                    <a:pt x="1028132" y="577018"/>
                    <a:pt x="1031651" y="578911"/>
                    <a:pt x="1035467" y="579437"/>
                  </a:cubicBezTo>
                  <a:cubicBezTo>
                    <a:pt x="1069799" y="584172"/>
                    <a:pt x="1132445" y="584868"/>
                    <a:pt x="1157704" y="585787"/>
                  </a:cubicBezTo>
                  <a:cubicBezTo>
                    <a:pt x="1222130" y="594377"/>
                    <a:pt x="1202391" y="592905"/>
                    <a:pt x="1319629" y="587375"/>
                  </a:cubicBezTo>
                  <a:cubicBezTo>
                    <a:pt x="1329892" y="586891"/>
                    <a:pt x="1339568" y="582047"/>
                    <a:pt x="1349792" y="581025"/>
                  </a:cubicBezTo>
                  <a:cubicBezTo>
                    <a:pt x="1360375" y="579967"/>
                    <a:pt x="1370937" y="578666"/>
                    <a:pt x="1381542" y="577850"/>
                  </a:cubicBezTo>
                  <a:cubicBezTo>
                    <a:pt x="1398458" y="576549"/>
                    <a:pt x="1392919" y="583935"/>
                    <a:pt x="1432342" y="574675"/>
                  </a:cubicBezTo>
                  <a:lnTo>
                    <a:pt x="1500604" y="557212"/>
                  </a:lnTo>
                  <a:cubicBezTo>
                    <a:pt x="1509020" y="554056"/>
                    <a:pt x="1516996" y="550517"/>
                    <a:pt x="1526004" y="549275"/>
                  </a:cubicBezTo>
                  <a:cubicBezTo>
                    <a:pt x="1537062" y="547750"/>
                    <a:pt x="1548265" y="547485"/>
                    <a:pt x="1559342" y="546100"/>
                  </a:cubicBezTo>
                  <a:cubicBezTo>
                    <a:pt x="1565212" y="545366"/>
                    <a:pt x="1571045" y="544280"/>
                    <a:pt x="1576804" y="542925"/>
                  </a:cubicBezTo>
                  <a:cubicBezTo>
                    <a:pt x="1580062" y="542158"/>
                    <a:pt x="1583036" y="540349"/>
                    <a:pt x="1586329" y="539750"/>
                  </a:cubicBezTo>
                  <a:cubicBezTo>
                    <a:pt x="1600540" y="537166"/>
                    <a:pt x="1629192" y="533400"/>
                    <a:pt x="1629192" y="533400"/>
                  </a:cubicBezTo>
                  <a:cubicBezTo>
                    <a:pt x="1631309" y="531812"/>
                    <a:pt x="1633229" y="529922"/>
                    <a:pt x="1635542" y="528637"/>
                  </a:cubicBezTo>
                  <a:cubicBezTo>
                    <a:pt x="1638033" y="527253"/>
                    <a:pt x="1641108" y="527043"/>
                    <a:pt x="1643479" y="525462"/>
                  </a:cubicBezTo>
                  <a:cubicBezTo>
                    <a:pt x="1658198" y="515649"/>
                    <a:pt x="1639711" y="520557"/>
                    <a:pt x="1660942" y="517525"/>
                  </a:cubicBezTo>
                  <a:cubicBezTo>
                    <a:pt x="1664646" y="515408"/>
                    <a:pt x="1668156" y="512908"/>
                    <a:pt x="1672054" y="511175"/>
                  </a:cubicBezTo>
                  <a:cubicBezTo>
                    <a:pt x="1688903" y="503687"/>
                    <a:pt x="1700492" y="502165"/>
                    <a:pt x="1719679" y="498475"/>
                  </a:cubicBezTo>
                  <a:cubicBezTo>
                    <a:pt x="1739772" y="494611"/>
                    <a:pt x="1741083" y="499279"/>
                    <a:pt x="1768892" y="487362"/>
                  </a:cubicBezTo>
                  <a:cubicBezTo>
                    <a:pt x="1772596" y="485775"/>
                    <a:pt x="1776209" y="483955"/>
                    <a:pt x="1780004" y="482600"/>
                  </a:cubicBezTo>
                  <a:cubicBezTo>
                    <a:pt x="1783632" y="481304"/>
                    <a:pt x="1787435" y="480558"/>
                    <a:pt x="1791117" y="479425"/>
                  </a:cubicBezTo>
                  <a:cubicBezTo>
                    <a:pt x="1794316" y="478441"/>
                    <a:pt x="1797497" y="477394"/>
                    <a:pt x="1800642" y="476250"/>
                  </a:cubicBezTo>
                  <a:cubicBezTo>
                    <a:pt x="1803320" y="475276"/>
                    <a:pt x="1805992" y="474269"/>
                    <a:pt x="1808579" y="473075"/>
                  </a:cubicBezTo>
                  <a:cubicBezTo>
                    <a:pt x="1812876" y="471092"/>
                    <a:pt x="1816838" y="468361"/>
                    <a:pt x="1821279" y="466725"/>
                  </a:cubicBezTo>
                  <a:cubicBezTo>
                    <a:pt x="1826941" y="464639"/>
                    <a:pt x="1832921" y="463550"/>
                    <a:pt x="1838742" y="461962"/>
                  </a:cubicBezTo>
                  <a:cubicBezTo>
                    <a:pt x="1864216" y="447406"/>
                    <a:pt x="1852520" y="450468"/>
                    <a:pt x="1872079" y="447675"/>
                  </a:cubicBezTo>
                  <a:cubicBezTo>
                    <a:pt x="1903713" y="431858"/>
                    <a:pt x="1870519" y="448015"/>
                    <a:pt x="1892717" y="438150"/>
                  </a:cubicBezTo>
                  <a:cubicBezTo>
                    <a:pt x="1894880" y="437189"/>
                    <a:pt x="1896822" y="435723"/>
                    <a:pt x="1899067" y="434975"/>
                  </a:cubicBezTo>
                  <a:cubicBezTo>
                    <a:pt x="1901627" y="434122"/>
                    <a:pt x="1904358" y="433916"/>
                    <a:pt x="1907004" y="433387"/>
                  </a:cubicBezTo>
                  <a:cubicBezTo>
                    <a:pt x="1926198" y="423790"/>
                    <a:pt x="1895778" y="438512"/>
                    <a:pt x="1924467" y="427037"/>
                  </a:cubicBezTo>
                  <a:cubicBezTo>
                    <a:pt x="1928862" y="425279"/>
                    <a:pt x="1932773" y="422445"/>
                    <a:pt x="1937167" y="420687"/>
                  </a:cubicBezTo>
                  <a:cubicBezTo>
                    <a:pt x="1940744" y="419256"/>
                    <a:pt x="1944602" y="418661"/>
                    <a:pt x="1948279" y="417512"/>
                  </a:cubicBezTo>
                  <a:cubicBezTo>
                    <a:pt x="1949897" y="417006"/>
                    <a:pt x="1966632" y="411687"/>
                    <a:pt x="1970504" y="409575"/>
                  </a:cubicBezTo>
                  <a:cubicBezTo>
                    <a:pt x="1973854" y="407748"/>
                    <a:pt x="1976616" y="404932"/>
                    <a:pt x="1980029" y="403225"/>
                  </a:cubicBezTo>
                  <a:cubicBezTo>
                    <a:pt x="1988295" y="399092"/>
                    <a:pt x="1997405" y="396697"/>
                    <a:pt x="2005429" y="392112"/>
                  </a:cubicBezTo>
                  <a:cubicBezTo>
                    <a:pt x="2009133" y="389995"/>
                    <a:pt x="2012726" y="387670"/>
                    <a:pt x="2016542" y="385762"/>
                  </a:cubicBezTo>
                  <a:cubicBezTo>
                    <a:pt x="2022261" y="382903"/>
                    <a:pt x="2028346" y="380803"/>
                    <a:pt x="2034004" y="377825"/>
                  </a:cubicBezTo>
                  <a:cubicBezTo>
                    <a:pt x="2056307" y="366087"/>
                    <a:pt x="2036489" y="372157"/>
                    <a:pt x="2060992" y="366712"/>
                  </a:cubicBezTo>
                  <a:cubicBezTo>
                    <a:pt x="2069459" y="361950"/>
                    <a:pt x="2078309" y="357813"/>
                    <a:pt x="2086392" y="352425"/>
                  </a:cubicBezTo>
                  <a:cubicBezTo>
                    <a:pt x="2089567" y="350308"/>
                    <a:pt x="2092504" y="347782"/>
                    <a:pt x="2095917" y="346075"/>
                  </a:cubicBezTo>
                  <a:cubicBezTo>
                    <a:pt x="2104183" y="341942"/>
                    <a:pt x="2113628" y="340088"/>
                    <a:pt x="2121317" y="334962"/>
                  </a:cubicBezTo>
                  <a:cubicBezTo>
                    <a:pt x="2135836" y="325282"/>
                    <a:pt x="2150135" y="315791"/>
                    <a:pt x="2165767" y="307975"/>
                  </a:cubicBezTo>
                  <a:cubicBezTo>
                    <a:pt x="2168316" y="306701"/>
                    <a:pt x="2171100" y="305957"/>
                    <a:pt x="2173704" y="304800"/>
                  </a:cubicBezTo>
                  <a:cubicBezTo>
                    <a:pt x="2175867" y="303839"/>
                    <a:pt x="2177937" y="302683"/>
                    <a:pt x="2180054" y="301625"/>
                  </a:cubicBezTo>
                  <a:cubicBezTo>
                    <a:pt x="2181112" y="300037"/>
                    <a:pt x="2181880" y="298211"/>
                    <a:pt x="2183229" y="296862"/>
                  </a:cubicBezTo>
                  <a:cubicBezTo>
                    <a:pt x="2184578" y="295513"/>
                    <a:pt x="2186248" y="294462"/>
                    <a:pt x="2187992" y="293687"/>
                  </a:cubicBezTo>
                  <a:cubicBezTo>
                    <a:pt x="2191050" y="292328"/>
                    <a:pt x="2194318" y="291496"/>
                    <a:pt x="2197517" y="290512"/>
                  </a:cubicBezTo>
                  <a:cubicBezTo>
                    <a:pt x="2201199" y="289379"/>
                    <a:pt x="2205100" y="288881"/>
                    <a:pt x="2208629" y="287337"/>
                  </a:cubicBezTo>
                  <a:cubicBezTo>
                    <a:pt x="2213620" y="285153"/>
                    <a:pt x="2218044" y="281836"/>
                    <a:pt x="2222917" y="279400"/>
                  </a:cubicBezTo>
                  <a:cubicBezTo>
                    <a:pt x="2227578" y="277069"/>
                    <a:pt x="2232494" y="275281"/>
                    <a:pt x="2237204" y="273050"/>
                  </a:cubicBezTo>
                  <a:cubicBezTo>
                    <a:pt x="2242551" y="270517"/>
                    <a:pt x="2247304" y="266395"/>
                    <a:pt x="2253079" y="265112"/>
                  </a:cubicBezTo>
                  <a:cubicBezTo>
                    <a:pt x="2271128" y="261101"/>
                    <a:pt x="2262676" y="263277"/>
                    <a:pt x="2278479" y="258762"/>
                  </a:cubicBezTo>
                  <a:cubicBezTo>
                    <a:pt x="2280596" y="257175"/>
                    <a:pt x="2282516" y="255285"/>
                    <a:pt x="2284829" y="254000"/>
                  </a:cubicBezTo>
                  <a:cubicBezTo>
                    <a:pt x="2289705" y="251291"/>
                    <a:pt x="2299000" y="249044"/>
                    <a:pt x="2303879" y="247650"/>
                  </a:cubicBezTo>
                  <a:cubicBezTo>
                    <a:pt x="2319901" y="231628"/>
                    <a:pt x="2300160" y="249701"/>
                    <a:pt x="2318167" y="238125"/>
                  </a:cubicBezTo>
                  <a:cubicBezTo>
                    <a:pt x="2323242" y="234862"/>
                    <a:pt x="2327589" y="230580"/>
                    <a:pt x="2332454" y="227012"/>
                  </a:cubicBezTo>
                  <a:cubicBezTo>
                    <a:pt x="2335531" y="224755"/>
                    <a:pt x="2338853" y="222850"/>
                    <a:pt x="2341979" y="220662"/>
                  </a:cubicBezTo>
                  <a:cubicBezTo>
                    <a:pt x="2344147" y="219145"/>
                    <a:pt x="2346097" y="217320"/>
                    <a:pt x="2348329" y="215900"/>
                  </a:cubicBezTo>
                  <a:cubicBezTo>
                    <a:pt x="2351928" y="213610"/>
                    <a:pt x="2355738" y="211667"/>
                    <a:pt x="2359442" y="209550"/>
                  </a:cubicBezTo>
                  <a:cubicBezTo>
                    <a:pt x="2360500" y="207962"/>
                    <a:pt x="2361268" y="206136"/>
                    <a:pt x="2362617" y="204787"/>
                  </a:cubicBezTo>
                  <a:cubicBezTo>
                    <a:pt x="2364861" y="202543"/>
                    <a:pt x="2371238" y="199682"/>
                    <a:pt x="2373729" y="198437"/>
                  </a:cubicBezTo>
                  <a:cubicBezTo>
                    <a:pt x="2374787" y="195262"/>
                    <a:pt x="2375279" y="191838"/>
                    <a:pt x="2376904" y="188912"/>
                  </a:cubicBezTo>
                  <a:cubicBezTo>
                    <a:pt x="2377994" y="186950"/>
                    <a:pt x="2380079" y="185737"/>
                    <a:pt x="2381667" y="184150"/>
                  </a:cubicBezTo>
                  <a:lnTo>
                    <a:pt x="2381667" y="1873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635;g255619a4f71_1_686">
              <a:extLst>
                <a:ext uri="{FF2B5EF4-FFF2-40B4-BE49-F238E27FC236}">
                  <a16:creationId xmlns:a16="http://schemas.microsoft.com/office/drawing/2014/main" id="{9A4AE365-6A8D-F71E-9C2A-9624C0F436AF}"/>
                </a:ext>
              </a:extLst>
            </p:cNvPr>
            <p:cNvSpPr/>
            <p:nvPr/>
          </p:nvSpPr>
          <p:spPr>
            <a:xfrm>
              <a:off x="4160910" y="1360489"/>
              <a:ext cx="3969600" cy="3969600"/>
            </a:xfrm>
            <a:prstGeom prst="ellipse">
              <a:avLst/>
            </a:prstGeom>
            <a:noFill/>
            <a:ln w="53975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636;g255619a4f71_1_686">
              <a:extLst>
                <a:ext uri="{FF2B5EF4-FFF2-40B4-BE49-F238E27FC236}">
                  <a16:creationId xmlns:a16="http://schemas.microsoft.com/office/drawing/2014/main" id="{82059600-B278-C788-E6A4-242EE1901405}"/>
                </a:ext>
              </a:extLst>
            </p:cNvPr>
            <p:cNvSpPr/>
            <p:nvPr/>
          </p:nvSpPr>
          <p:spPr>
            <a:xfrm>
              <a:off x="5291111" y="3062264"/>
              <a:ext cx="45600" cy="45600"/>
            </a:xfrm>
            <a:prstGeom prst="ellipse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637;g255619a4f71_1_686">
            <a:extLst>
              <a:ext uri="{FF2B5EF4-FFF2-40B4-BE49-F238E27FC236}">
                <a16:creationId xmlns:a16="http://schemas.microsoft.com/office/drawing/2014/main" id="{205D786A-FC74-1F32-2921-A481CCAA0A2D}"/>
              </a:ext>
            </a:extLst>
          </p:cNvPr>
          <p:cNvSpPr/>
          <p:nvPr/>
        </p:nvSpPr>
        <p:spPr>
          <a:xfrm>
            <a:off x="1529414" y="2433606"/>
            <a:ext cx="3627900" cy="3627900"/>
          </a:xfrm>
          <a:prstGeom prst="ellipse">
            <a:avLst/>
          </a:prstGeom>
          <a:noFill/>
          <a:ln w="254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643;g255619a4f71_1_686">
            <a:extLst>
              <a:ext uri="{FF2B5EF4-FFF2-40B4-BE49-F238E27FC236}">
                <a16:creationId xmlns:a16="http://schemas.microsoft.com/office/drawing/2014/main" id="{F03C396A-079C-3F16-5872-CD544B8B8DF1}"/>
              </a:ext>
            </a:extLst>
          </p:cNvPr>
          <p:cNvCxnSpPr>
            <a:cxnSpLocks/>
          </p:cNvCxnSpPr>
          <p:nvPr/>
        </p:nvCxnSpPr>
        <p:spPr>
          <a:xfrm>
            <a:off x="3348565" y="5726412"/>
            <a:ext cx="2493600" cy="0"/>
          </a:xfrm>
          <a:prstGeom prst="straightConnector1">
            <a:avLst/>
          </a:prstGeom>
          <a:noFill/>
          <a:ln w="34925" cap="flat" cmpd="sng">
            <a:solidFill>
              <a:schemeClr val="tx1">
                <a:lumMod val="50000"/>
              </a:schemeClr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2" name="Google Shape;644;g255619a4f71_1_686">
            <a:extLst>
              <a:ext uri="{FF2B5EF4-FFF2-40B4-BE49-F238E27FC236}">
                <a16:creationId xmlns:a16="http://schemas.microsoft.com/office/drawing/2014/main" id="{A07B285E-376B-3A73-97B8-321AC277A73F}"/>
              </a:ext>
            </a:extLst>
          </p:cNvPr>
          <p:cNvCxnSpPr>
            <a:cxnSpLocks/>
          </p:cNvCxnSpPr>
          <p:nvPr/>
        </p:nvCxnSpPr>
        <p:spPr>
          <a:xfrm rot="10800000">
            <a:off x="4876262" y="5819165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53" name="Google Shape;645;g255619a4f71_1_686" descr="Icon&#10;&#10;Description automatically generated">
            <a:extLst>
              <a:ext uri="{FF2B5EF4-FFF2-40B4-BE49-F238E27FC236}">
                <a16:creationId xmlns:a16="http://schemas.microsoft.com/office/drawing/2014/main" id="{B619BEFE-86F9-308D-5C1A-F9C8C60741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2083" y="5094613"/>
            <a:ext cx="546171" cy="629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646;g255619a4f71_1_686">
            <a:extLst>
              <a:ext uri="{FF2B5EF4-FFF2-40B4-BE49-F238E27FC236}">
                <a16:creationId xmlns:a16="http://schemas.microsoft.com/office/drawing/2014/main" id="{8EE92CAD-D351-978D-A2C7-BF98B04710FF}"/>
              </a:ext>
            </a:extLst>
          </p:cNvPr>
          <p:cNvSpPr txBox="1"/>
          <p:nvPr/>
        </p:nvSpPr>
        <p:spPr>
          <a:xfrm>
            <a:off x="4915867" y="5803010"/>
            <a:ext cx="1381200" cy="3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5" b="-25754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5" name="Google Shape;647;g255619a4f71_1_686">
            <a:extLst>
              <a:ext uri="{FF2B5EF4-FFF2-40B4-BE49-F238E27FC236}">
                <a16:creationId xmlns:a16="http://schemas.microsoft.com/office/drawing/2014/main" id="{683AA552-7F4B-1A22-E26D-83D1653ADD8B}"/>
              </a:ext>
            </a:extLst>
          </p:cNvPr>
          <p:cNvCxnSpPr>
            <a:cxnSpLocks/>
          </p:cNvCxnSpPr>
          <p:nvPr/>
        </p:nvCxnSpPr>
        <p:spPr>
          <a:xfrm rot="10800000">
            <a:off x="4874415" y="5336700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56" name="Google Shape;648;g255619a4f71_1_686">
            <a:extLst>
              <a:ext uri="{FF2B5EF4-FFF2-40B4-BE49-F238E27FC236}">
                <a16:creationId xmlns:a16="http://schemas.microsoft.com/office/drawing/2014/main" id="{DC734455-C112-0D71-D290-272D8D36AC21}"/>
              </a:ext>
            </a:extLst>
          </p:cNvPr>
          <p:cNvSpPr txBox="1"/>
          <p:nvPr/>
        </p:nvSpPr>
        <p:spPr>
          <a:xfrm>
            <a:off x="4915867" y="5307266"/>
            <a:ext cx="1574700" cy="300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9228" b="-2768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" name="Google Shape;650;g255619a4f71_1_686">
            <a:extLst>
              <a:ext uri="{FF2B5EF4-FFF2-40B4-BE49-F238E27FC236}">
                <a16:creationId xmlns:a16="http://schemas.microsoft.com/office/drawing/2014/main" id="{0BB64AF4-0A91-1BDA-FE4B-BEFDE803B269}"/>
              </a:ext>
            </a:extLst>
          </p:cNvPr>
          <p:cNvSpPr txBox="1"/>
          <p:nvPr/>
        </p:nvSpPr>
        <p:spPr>
          <a:xfrm rot="3016620">
            <a:off x="1532144" y="2912370"/>
            <a:ext cx="371151" cy="3463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651;g255619a4f71_1_686">
            <a:extLst>
              <a:ext uri="{FF2B5EF4-FFF2-40B4-BE49-F238E27FC236}">
                <a16:creationId xmlns:a16="http://schemas.microsoft.com/office/drawing/2014/main" id="{A4F5AF43-BD45-1F71-B4BE-74BA3C44D5E9}"/>
              </a:ext>
            </a:extLst>
          </p:cNvPr>
          <p:cNvCxnSpPr>
            <a:cxnSpLocks/>
          </p:cNvCxnSpPr>
          <p:nvPr/>
        </p:nvCxnSpPr>
        <p:spPr>
          <a:xfrm flipH="1">
            <a:off x="4850728" y="3621155"/>
            <a:ext cx="220200" cy="2715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9" name="Google Shape;652;g255619a4f71_1_686">
            <a:extLst>
              <a:ext uri="{FF2B5EF4-FFF2-40B4-BE49-F238E27FC236}">
                <a16:creationId xmlns:a16="http://schemas.microsoft.com/office/drawing/2014/main" id="{EC17A0CB-DF45-8D97-EEA4-E3A52CD6F0C5}"/>
              </a:ext>
            </a:extLst>
          </p:cNvPr>
          <p:cNvCxnSpPr>
            <a:cxnSpLocks/>
          </p:cNvCxnSpPr>
          <p:nvPr/>
        </p:nvCxnSpPr>
        <p:spPr>
          <a:xfrm flipH="1">
            <a:off x="3644408" y="3617996"/>
            <a:ext cx="1359600" cy="14610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60" name="Google Shape;653;g255619a4f71_1_686">
            <a:extLst>
              <a:ext uri="{FF2B5EF4-FFF2-40B4-BE49-F238E27FC236}">
                <a16:creationId xmlns:a16="http://schemas.microsoft.com/office/drawing/2014/main" id="{B9BC68CC-4837-3007-0536-DE578E703CD4}"/>
              </a:ext>
            </a:extLst>
          </p:cNvPr>
          <p:cNvSpPr txBox="1"/>
          <p:nvPr/>
        </p:nvSpPr>
        <p:spPr>
          <a:xfrm rot="-770102">
            <a:off x="3811971" y="4319806"/>
            <a:ext cx="371379" cy="3464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54;g255619a4f71_1_686">
            <a:extLst>
              <a:ext uri="{FF2B5EF4-FFF2-40B4-BE49-F238E27FC236}">
                <a16:creationId xmlns:a16="http://schemas.microsoft.com/office/drawing/2014/main" id="{F6FC70FF-FB96-6DAF-1FC4-8ABB14193400}"/>
              </a:ext>
            </a:extLst>
          </p:cNvPr>
          <p:cNvSpPr txBox="1"/>
          <p:nvPr/>
        </p:nvSpPr>
        <p:spPr>
          <a:xfrm rot="-141654">
            <a:off x="4839010" y="3697327"/>
            <a:ext cx="371415" cy="34621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55;g255619a4f71_1_686">
            <a:extLst>
              <a:ext uri="{FF2B5EF4-FFF2-40B4-BE49-F238E27FC236}">
                <a16:creationId xmlns:a16="http://schemas.microsoft.com/office/drawing/2014/main" id="{79DDEAFE-E22A-7A1B-4DB5-E6DDE5E8CC47}"/>
              </a:ext>
            </a:extLst>
          </p:cNvPr>
          <p:cNvSpPr txBox="1"/>
          <p:nvPr/>
        </p:nvSpPr>
        <p:spPr>
          <a:xfrm>
            <a:off x="5078441" y="3311632"/>
            <a:ext cx="14121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" name="Google Shape;656;g255619a4f71_1_686">
            <a:extLst>
              <a:ext uri="{FF2B5EF4-FFF2-40B4-BE49-F238E27FC236}">
                <a16:creationId xmlns:a16="http://schemas.microsoft.com/office/drawing/2014/main" id="{145C81B4-3278-5935-ADE4-26996B725A83}"/>
              </a:ext>
            </a:extLst>
          </p:cNvPr>
          <p:cNvSpPr txBox="1"/>
          <p:nvPr/>
        </p:nvSpPr>
        <p:spPr>
          <a:xfrm>
            <a:off x="2384289" y="6010132"/>
            <a:ext cx="1521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57;g255619a4f71_1_686">
            <a:extLst>
              <a:ext uri="{FF2B5EF4-FFF2-40B4-BE49-F238E27FC236}">
                <a16:creationId xmlns:a16="http://schemas.microsoft.com/office/drawing/2014/main" id="{65771EE7-6EFF-434C-CAFC-D48A22EA262D}"/>
              </a:ext>
            </a:extLst>
          </p:cNvPr>
          <p:cNvSpPr txBox="1"/>
          <p:nvPr/>
        </p:nvSpPr>
        <p:spPr>
          <a:xfrm rot="-233463">
            <a:off x="3038571" y="5661503"/>
            <a:ext cx="371356" cy="3460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8;g255619a4f71_1_686">
            <a:extLst>
              <a:ext uri="{FF2B5EF4-FFF2-40B4-BE49-F238E27FC236}">
                <a16:creationId xmlns:a16="http://schemas.microsoft.com/office/drawing/2014/main" id="{13A4A5B5-5B5D-156B-B211-C34E031AA765}"/>
              </a:ext>
            </a:extLst>
          </p:cNvPr>
          <p:cNvGrpSpPr/>
          <p:nvPr/>
        </p:nvGrpSpPr>
        <p:grpSpPr>
          <a:xfrm rot="1655529">
            <a:off x="2859806" y="5569953"/>
            <a:ext cx="262535" cy="465552"/>
            <a:chOff x="2988976" y="4809225"/>
            <a:chExt cx="224851" cy="398728"/>
          </a:xfrm>
        </p:grpSpPr>
        <p:cxnSp>
          <p:nvCxnSpPr>
            <p:cNvPr id="66" name="Google Shape;659;g255619a4f71_1_686">
              <a:extLst>
                <a:ext uri="{FF2B5EF4-FFF2-40B4-BE49-F238E27FC236}">
                  <a16:creationId xmlns:a16="http://schemas.microsoft.com/office/drawing/2014/main" id="{3F32C958-9B73-3873-4850-3F762FC97A88}"/>
                </a:ext>
              </a:extLst>
            </p:cNvPr>
            <p:cNvCxnSpPr/>
            <p:nvPr/>
          </p:nvCxnSpPr>
          <p:spPr>
            <a:xfrm rot="10800000">
              <a:off x="3034405" y="4809225"/>
              <a:ext cx="105300" cy="3825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7" name="Google Shape;660;g255619a4f71_1_686">
              <a:extLst>
                <a:ext uri="{FF2B5EF4-FFF2-40B4-BE49-F238E27FC236}">
                  <a16:creationId xmlns:a16="http://schemas.microsoft.com/office/drawing/2014/main" id="{82BCB678-BB56-E5DA-774C-7BDC5B0E77FE}"/>
                </a:ext>
              </a:extLst>
            </p:cNvPr>
            <p:cNvCxnSpPr/>
            <p:nvPr/>
          </p:nvCxnSpPr>
          <p:spPr>
            <a:xfrm rot="10800000">
              <a:off x="2988976" y="4960753"/>
              <a:ext cx="64200" cy="2472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8" name="Google Shape;661;g255619a4f71_1_686">
              <a:extLst>
                <a:ext uri="{FF2B5EF4-FFF2-40B4-BE49-F238E27FC236}">
                  <a16:creationId xmlns:a16="http://schemas.microsoft.com/office/drawing/2014/main" id="{6E45CF2B-2B8E-A2AE-F488-D021DFAEDEF3}"/>
                </a:ext>
              </a:extLst>
            </p:cNvPr>
            <p:cNvCxnSpPr/>
            <p:nvPr/>
          </p:nvCxnSpPr>
          <p:spPr>
            <a:xfrm rot="10800000">
              <a:off x="3185327" y="4960878"/>
              <a:ext cx="28500" cy="2103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69" name="Google Shape;662;g255619a4f71_1_686">
            <a:extLst>
              <a:ext uri="{FF2B5EF4-FFF2-40B4-BE49-F238E27FC236}">
                <a16:creationId xmlns:a16="http://schemas.microsoft.com/office/drawing/2014/main" id="{3EB5FD34-F2D2-4479-1E4D-896786F26649}"/>
              </a:ext>
            </a:extLst>
          </p:cNvPr>
          <p:cNvSpPr txBox="1"/>
          <p:nvPr/>
        </p:nvSpPr>
        <p:spPr>
          <a:xfrm>
            <a:off x="2901606" y="2433606"/>
            <a:ext cx="8799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800"/>
            </a:pPr>
            <a:r>
              <a:rPr lang="en" sz="8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Atmosphere </a:t>
            </a:r>
          </a:p>
          <a:p>
            <a:pPr algn="ctr"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(not to scale)</a:t>
            </a:r>
            <a:endParaRPr sz="7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" name="Picture 75" descr="A diagram of the stars and planets&#10;&#10;Description automatically generated with medium confidence">
            <a:extLst>
              <a:ext uri="{FF2B5EF4-FFF2-40B4-BE49-F238E27FC236}">
                <a16:creationId xmlns:a16="http://schemas.microsoft.com/office/drawing/2014/main" id="{568A5E4B-02B3-718B-8A3C-9A3EA0A4E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959" y="627427"/>
            <a:ext cx="3937404" cy="5728923"/>
          </a:xfrm>
          <a:prstGeom prst="rect">
            <a:avLst/>
          </a:prstGeom>
        </p:spPr>
      </p:pic>
      <p:cxnSp>
        <p:nvCxnSpPr>
          <p:cNvPr id="77" name="Google Shape;649;g255619a4f71_1_686">
            <a:extLst>
              <a:ext uri="{FF2B5EF4-FFF2-40B4-BE49-F238E27FC236}">
                <a16:creationId xmlns:a16="http://schemas.microsoft.com/office/drawing/2014/main" id="{280B5C9F-038D-D033-8F8B-C28A2D288CDB}"/>
              </a:ext>
            </a:extLst>
          </p:cNvPr>
          <p:cNvCxnSpPr>
            <a:cxnSpLocks/>
          </p:cNvCxnSpPr>
          <p:nvPr/>
        </p:nvCxnSpPr>
        <p:spPr>
          <a:xfrm>
            <a:off x="1469223" y="3043068"/>
            <a:ext cx="1753622" cy="2035928"/>
          </a:xfrm>
          <a:prstGeom prst="straightConnector1">
            <a:avLst/>
          </a:prstGeom>
          <a:noFill/>
          <a:ln w="25400" cap="flat" cmpd="sng">
            <a:solidFill>
              <a:srgbClr val="739CC2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81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CFEC78F5-7F7B-D7BA-18E3-2C1DFD5792E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2700000">
            <a:off x="848852" y="2272991"/>
            <a:ext cx="592333" cy="9202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655;g255619a4f71_1_686">
            <a:extLst>
              <a:ext uri="{FF2B5EF4-FFF2-40B4-BE49-F238E27FC236}">
                <a16:creationId xmlns:a16="http://schemas.microsoft.com/office/drawing/2014/main" id="{A166D430-01B6-9591-100C-06C7D2AC4C82}"/>
              </a:ext>
            </a:extLst>
          </p:cNvPr>
          <p:cNvSpPr txBox="1"/>
          <p:nvPr/>
        </p:nvSpPr>
        <p:spPr>
          <a:xfrm>
            <a:off x="489671" y="2245109"/>
            <a:ext cx="215736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739CC3"/>
                </a:solidFill>
                <a:latin typeface="Inter"/>
                <a:ea typeface="Inter"/>
                <a:cs typeface="Inter"/>
                <a:sym typeface="Inter"/>
              </a:rPr>
              <a:t>Astrophysical Source</a:t>
            </a:r>
            <a:endParaRPr sz="1100" dirty="0">
              <a:solidFill>
                <a:srgbClr val="739CC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3" name="Google Shape;638;g255619a4f71_1_686">
            <a:extLst>
              <a:ext uri="{FF2B5EF4-FFF2-40B4-BE49-F238E27FC236}">
                <a16:creationId xmlns:a16="http://schemas.microsoft.com/office/drawing/2014/main" id="{F6EAB182-08A0-1979-12A4-41C59D204356}"/>
              </a:ext>
            </a:extLst>
          </p:cNvPr>
          <p:cNvGrpSpPr/>
          <p:nvPr/>
        </p:nvGrpSpPr>
        <p:grpSpPr>
          <a:xfrm>
            <a:off x="4217188" y="1144360"/>
            <a:ext cx="2585028" cy="981055"/>
            <a:chOff x="1412505" y="5230190"/>
            <a:chExt cx="2517557" cy="1092002"/>
          </a:xfrm>
        </p:grpSpPr>
        <p:sp>
          <p:nvSpPr>
            <p:cNvPr id="84" name="Google Shape;639;g255619a4f71_1_686">
              <a:extLst>
                <a:ext uri="{FF2B5EF4-FFF2-40B4-BE49-F238E27FC236}">
                  <a16:creationId xmlns:a16="http://schemas.microsoft.com/office/drawing/2014/main" id="{51655964-4805-C861-DE07-C7ECC8754201}"/>
                </a:ext>
              </a:extLst>
            </p:cNvPr>
            <p:cNvSpPr/>
            <p:nvPr/>
          </p:nvSpPr>
          <p:spPr>
            <a:xfrm>
              <a:off x="1412505" y="5230192"/>
              <a:ext cx="2474700" cy="1092000"/>
            </a:xfrm>
            <a:prstGeom prst="rect">
              <a:avLst/>
            </a:prstGeom>
            <a:solidFill>
              <a:srgbClr val="01172E">
                <a:alpha val="1568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640;g255619a4f71_1_686">
              <a:extLst>
                <a:ext uri="{FF2B5EF4-FFF2-40B4-BE49-F238E27FC236}">
                  <a16:creationId xmlns:a16="http://schemas.microsoft.com/office/drawing/2014/main" id="{7166CDC7-B02C-8A4D-96F7-67C3708A017D}"/>
                </a:ext>
              </a:extLst>
            </p:cNvPr>
            <p:cNvSpPr txBox="1"/>
            <p:nvPr/>
          </p:nvSpPr>
          <p:spPr>
            <a:xfrm>
              <a:off x="1461962" y="5230190"/>
              <a:ext cx="2468100" cy="1092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l="-1078" t="-1867" b="-5137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Title 91">
            <a:extLst>
              <a:ext uri="{FF2B5EF4-FFF2-40B4-BE49-F238E27FC236}">
                <a16:creationId xmlns:a16="http://schemas.microsoft.com/office/drawing/2014/main" id="{5C33BD67-5F39-63ED-2EE4-77820B98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</a:t>
            </a:r>
          </a:p>
        </p:txBody>
      </p:sp>
    </p:spTree>
    <p:extLst>
      <p:ext uri="{BB962C8B-B14F-4D97-AF65-F5344CB8AC3E}">
        <p14:creationId xmlns:p14="http://schemas.microsoft.com/office/powerpoint/2010/main" val="2842103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C26C-0686-84CB-C4F4-FAD6EB7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Seasonal Variations of Atmospheric Neutrinos</a:t>
            </a:r>
          </a:p>
        </p:txBody>
      </p:sp>
      <p:pic>
        <p:nvPicPr>
          <p:cNvPr id="7" name="Content Placeholder 6" descr="A graph of a graph showing the number of days&#10;&#10;Description automatically generated with medium confidence">
            <a:extLst>
              <a:ext uri="{FF2B5EF4-FFF2-40B4-BE49-F238E27FC236}">
                <a16:creationId xmlns:a16="http://schemas.microsoft.com/office/drawing/2014/main" id="{EA8C27AD-4670-1086-1213-D52A86BC4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319"/>
            <a:ext cx="6393617" cy="357190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8A309-61B7-3D19-4E81-EC76605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C1D6-0BA1-732E-9C43-5AE04937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12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2E17C-AF4A-C713-F578-FB5B1F21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57" y="1441868"/>
            <a:ext cx="3589157" cy="4914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5F601-AFB6-6952-8CBD-00EEA54852B7}"/>
              </a:ext>
            </a:extLst>
          </p:cNvPr>
          <p:cNvSpPr txBox="1"/>
          <p:nvPr/>
        </p:nvSpPr>
        <p:spPr>
          <a:xfrm>
            <a:off x="5011118" y="4460929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/s10052-023-11679-5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C5FF2-8B44-1752-8982-490AA85D8AA3}"/>
              </a:ext>
            </a:extLst>
          </p:cNvPr>
          <p:cNvSpPr txBox="1"/>
          <p:nvPr/>
        </p:nvSpPr>
        <p:spPr>
          <a:xfrm>
            <a:off x="9701381" y="5002158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10.1103/PhysRevD.92.023004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2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2E3-7054-D913-3BD8-94A6C909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8AC6F3-F4BE-C286-EEC0-E4F6191AE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3038" y="1116211"/>
            <a:ext cx="5795124" cy="51624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C44C-80AB-DDC5-5B1C-66A67B1C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037ED-CEAF-68DA-FAC1-2C57C71D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13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6B965-248F-3210-9F1B-839CC2C8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48" y="3773708"/>
            <a:ext cx="3381264" cy="1848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50307-0CE3-179E-B35C-746DBBCA8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848" y="1963737"/>
            <a:ext cx="2374262" cy="1177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B0D706-3C4F-A609-030D-190B27B83846}"/>
              </a:ext>
            </a:extLst>
          </p:cNvPr>
          <p:cNvSpPr txBox="1"/>
          <p:nvPr/>
        </p:nvSpPr>
        <p:spPr>
          <a:xfrm>
            <a:off x="3769110" y="5544642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1E6763-C580-FD3F-1A36-A78CC4A8E663}"/>
              </a:ext>
            </a:extLst>
          </p:cNvPr>
          <p:cNvSpPr txBox="1"/>
          <p:nvPr/>
        </p:nvSpPr>
        <p:spPr>
          <a:xfrm>
            <a:off x="6689044" y="5484180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/s10052-022-11102-5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40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A0A4-73B3-1B26-3967-C2D3C598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Astrophysical Neutrinos Discovered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284D3-6BC5-0C88-4A32-166BB32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6471A-1CE3-F203-BE76-420211D8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CE79E-4C21-979C-0043-4777D36A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69" y="1725030"/>
            <a:ext cx="9820999" cy="43061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223900-E3F7-2669-7791-BEE13B114292}"/>
              </a:ext>
            </a:extLst>
          </p:cNvPr>
          <p:cNvSpPr txBox="1"/>
          <p:nvPr/>
        </p:nvSpPr>
        <p:spPr>
          <a:xfrm>
            <a:off x="9936480" y="3091487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800" dirty="0">
              <a:solidFill>
                <a:schemeClr val="accent3"/>
              </a:solidFill>
            </a:endParaRPr>
          </a:p>
          <a:p>
            <a:r>
              <a:rPr lang="en-GB" sz="800" dirty="0">
                <a:solidFill>
                  <a:schemeClr val="accent3"/>
                </a:solidFill>
              </a:rPr>
              <a:t>10.1126/science.1242856</a:t>
            </a:r>
          </a:p>
          <a:p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2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432F-78A6-02D9-773D-91A8050D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Blazar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58DF4-BC5A-1F77-D009-78FD56D4C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explain basics of AGN – blazar </a:t>
            </a:r>
          </a:p>
          <a:p>
            <a:r>
              <a:rPr lang="en-DE" dirty="0"/>
              <a:t>also relevant for NGC?!</a:t>
            </a:r>
          </a:p>
          <a:p>
            <a:r>
              <a:rPr lang="en-DE" dirty="0"/>
              <a:t>Where shall I put this slide?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BDC3B-EA78-462E-3839-18B42E561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1FA8E-59AA-2141-EEBB-8588BCB3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30501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67FD-3C90-B6A3-3F4B-5136D78F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First Source TXS 0506+056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A2F7-AA82-0014-0D30-46EF008E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1771D-4695-1984-B8D1-603BF76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22EA2-00BC-0743-3B36-DEF4F9EC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4532274"/>
            <a:ext cx="7772400" cy="1824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2320F-368E-8F68-3D38-3DAF954FFCF9}"/>
              </a:ext>
            </a:extLst>
          </p:cNvPr>
          <p:cNvSpPr txBox="1"/>
          <p:nvPr/>
        </p:nvSpPr>
        <p:spPr>
          <a:xfrm>
            <a:off x="7422816" y="4848855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10.1126/science.aat2890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4DC75-6076-9E7A-DDEA-23EC1F6B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524" y="1325879"/>
            <a:ext cx="5924756" cy="3031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4D8927-19CA-7028-6E19-A6D33C405E97}"/>
              </a:ext>
            </a:extLst>
          </p:cNvPr>
          <p:cNvSpPr txBox="1"/>
          <p:nvPr/>
        </p:nvSpPr>
        <p:spPr>
          <a:xfrm>
            <a:off x="5591504" y="3700353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10.1126/science.aat1378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18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D41E-5722-BF92-2B96-6C7207863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Glashow Resonance Neutrino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70DEB-8C03-5B6F-6C94-52E0CA99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385BD-87E3-BEFB-C293-55DE8229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17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180CA-F1F6-2010-8C15-5AB41954693A}"/>
              </a:ext>
            </a:extLst>
          </p:cNvPr>
          <p:cNvSpPr txBox="1"/>
          <p:nvPr/>
        </p:nvSpPr>
        <p:spPr>
          <a:xfrm>
            <a:off x="3836894" y="6580094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73CF9-3AD0-63C8-9452-7937C91D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4085"/>
            <a:ext cx="4615828" cy="2851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5C339-F735-E84F-34F6-50F38B16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293" y="1774085"/>
            <a:ext cx="6008614" cy="33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49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A616-6A9E-92AE-EBB0-875A514E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Second Source NGC 1068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43F1E-5C68-A688-7ECA-1AB69078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89956-603F-8A3A-5DD0-F9DF9F2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18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83D79-919D-F4C7-374B-537C40A26424}"/>
              </a:ext>
            </a:extLst>
          </p:cNvPr>
          <p:cNvSpPr txBox="1"/>
          <p:nvPr/>
        </p:nvSpPr>
        <p:spPr>
          <a:xfrm>
            <a:off x="9653527" y="6642556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10.1126/science.abg3395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ED635-0992-3531-AFA9-A068EF00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4" y="1771265"/>
            <a:ext cx="6752691" cy="3378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8733E-3C7C-C7D7-BA6C-C9A0E839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18" y="1771265"/>
            <a:ext cx="5076018" cy="33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27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9953-BC2A-FF1F-51AC-3440B7E6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Third Source Milky Way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D5F45-B423-A093-3073-D24E70F4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7DD02-1FF2-02DB-238A-64DA3C40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19</a:t>
            </a:fld>
            <a:endParaRPr lang="en-DE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48EB19D-B263-F582-33D7-E664181F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5180" y="1272759"/>
            <a:ext cx="7625388" cy="5083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703D6-9C03-A24F-645A-1672E3D6DB42}"/>
              </a:ext>
            </a:extLst>
          </p:cNvPr>
          <p:cNvSpPr txBox="1"/>
          <p:nvPr/>
        </p:nvSpPr>
        <p:spPr>
          <a:xfrm>
            <a:off x="5937813" y="5346647"/>
            <a:ext cx="1378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chemeClr val="accent3"/>
                </a:solidFill>
                <a:effectLst/>
                <a:latin typeface="roboto" panose="02000000000000000000" pitchFamily="2" charset="0"/>
              </a:rPr>
              <a:t>10.1126/science.adc9818</a:t>
            </a:r>
            <a:endParaRPr lang="en-DE" sz="8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elle 6">
                <a:extLst>
                  <a:ext uri="{FF2B5EF4-FFF2-40B4-BE49-F238E27FC236}">
                    <a16:creationId xmlns:a16="http://schemas.microsoft.com/office/drawing/2014/main" id="{4F67A768-6C12-2C49-30E9-A39F75EF0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979665"/>
                  </p:ext>
                </p:extLst>
              </p:nvPr>
            </p:nvGraphicFramePr>
            <p:xfrm>
              <a:off x="8807639" y="1297056"/>
              <a:ext cx="3313957" cy="148107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9813">
                      <a:extLst>
                        <a:ext uri="{9D8B030D-6E8A-4147-A177-3AD203B41FA5}">
                          <a16:colId xmlns:a16="http://schemas.microsoft.com/office/drawing/2014/main" val="1117068085"/>
                        </a:ext>
                      </a:extLst>
                    </a:gridCol>
                    <a:gridCol w="726847">
                      <a:extLst>
                        <a:ext uri="{9D8B030D-6E8A-4147-A177-3AD203B41FA5}">
                          <a16:colId xmlns:a16="http://schemas.microsoft.com/office/drawing/2014/main" val="1814541365"/>
                        </a:ext>
                      </a:extLst>
                    </a:gridCol>
                    <a:gridCol w="1807297">
                      <a:extLst>
                        <a:ext uri="{9D8B030D-6E8A-4147-A177-3AD203B41FA5}">
                          <a16:colId xmlns:a16="http://schemas.microsoft.com/office/drawing/2014/main" val="2663198062"/>
                        </a:ext>
                      </a:extLst>
                    </a:gridCol>
                  </a:tblGrid>
                  <a:tr h="47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400" dirty="0"/>
                            <a:t>Model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Signal Events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 err="1"/>
                            <a:t>Pre</a:t>
                          </a:r>
                          <a:r>
                            <a:rPr lang="de-DE" sz="1400" dirty="0"/>
                            <a:t>-trial p-</a:t>
                          </a:r>
                          <a:r>
                            <a:rPr lang="de-DE" sz="1400" dirty="0" err="1"/>
                            <a:t>value</a:t>
                          </a:r>
                          <a:r>
                            <a:rPr lang="de-D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de-DE" sz="1400" b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086304"/>
                      </a:ext>
                    </a:extLst>
                  </a:tr>
                  <a:tr h="26935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748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1.26×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(4.71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611783"/>
                      </a:ext>
                    </a:extLst>
                  </a:tr>
                  <a:tr h="29241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KRA</m:t>
                                    </m:r>
                                  </m:e>
                                  <m:sub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de-DE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276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714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6.13×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(4.37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624006"/>
                      </a:ext>
                    </a:extLst>
                  </a:tr>
                  <a:tr h="29241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KRA</m:t>
                                    </m:r>
                                  </m:e>
                                  <m:sub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211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714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3.72×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(3.96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68622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elle 6">
                <a:extLst>
                  <a:ext uri="{FF2B5EF4-FFF2-40B4-BE49-F238E27FC236}">
                    <a16:creationId xmlns:a16="http://schemas.microsoft.com/office/drawing/2014/main" id="{4F67A768-6C12-2C49-30E9-A39F75EF0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979665"/>
                  </p:ext>
                </p:extLst>
              </p:nvPr>
            </p:nvGraphicFramePr>
            <p:xfrm>
              <a:off x="8807639" y="1297056"/>
              <a:ext cx="3313957" cy="148107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9813">
                      <a:extLst>
                        <a:ext uri="{9D8B030D-6E8A-4147-A177-3AD203B41FA5}">
                          <a16:colId xmlns:a16="http://schemas.microsoft.com/office/drawing/2014/main" val="1117068085"/>
                        </a:ext>
                      </a:extLst>
                    </a:gridCol>
                    <a:gridCol w="726847">
                      <a:extLst>
                        <a:ext uri="{9D8B030D-6E8A-4147-A177-3AD203B41FA5}">
                          <a16:colId xmlns:a16="http://schemas.microsoft.com/office/drawing/2014/main" val="1814541365"/>
                        </a:ext>
                      </a:extLst>
                    </a:gridCol>
                    <a:gridCol w="1807297">
                      <a:extLst>
                        <a:ext uri="{9D8B030D-6E8A-4147-A177-3AD203B41FA5}">
                          <a16:colId xmlns:a16="http://schemas.microsoft.com/office/drawing/2014/main" val="2663198062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400" dirty="0"/>
                            <a:t>Model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Signal Events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2439" r="-1399" b="-195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0863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175000" r="-325806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748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175000" r="-1399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611783"/>
                      </a:ext>
                    </a:extLst>
                  </a:tr>
                  <a:tr h="32905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253846" r="-325806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276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253846" r="-1399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624006"/>
                      </a:ext>
                    </a:extLst>
                  </a:tr>
                  <a:tr h="32905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353846" r="-325806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211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353846" r="-1399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68622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0">
                <a:extLst>
                  <a:ext uri="{FF2B5EF4-FFF2-40B4-BE49-F238E27FC236}">
                    <a16:creationId xmlns:a16="http://schemas.microsoft.com/office/drawing/2014/main" id="{BF6D25FA-7ED1-30CD-6BD0-9BA9A6D5C935}"/>
                  </a:ext>
                </a:extLst>
              </p:cNvPr>
              <p:cNvSpPr txBox="1"/>
              <p:nvPr/>
            </p:nvSpPr>
            <p:spPr>
              <a:xfrm>
                <a:off x="8626720" y="2802427"/>
                <a:ext cx="3565280" cy="341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de-DE" sz="7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: based on Fermi-LAT gamma-ray measurements  (</a:t>
                </a:r>
                <a:r>
                  <a:rPr lang="en-US" altLang="en-US" sz="600" b="1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DOI</a:t>
                </a:r>
                <a:r>
                  <a:rPr lang="en-US" altLang="en-US" sz="600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: 10.1088/0004-637X/750/1/3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)</a:t>
                </a:r>
              </a:p>
              <a:p>
                <a:pPr lvl="0" algn="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7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KRA</m:t>
                        </m:r>
                      </m:e>
                      <m:sub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  <m:sup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de-DE" sz="7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/50</m:t>
                        </m:r>
                      </m:sup>
                    </m:sSubSup>
                  </m:oMath>
                </a14:m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: based on Gaggero et. </a:t>
                </a:r>
                <a:r>
                  <a:rPr lang="en-US" sz="700" i="1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al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 (</a:t>
                </a:r>
                <a:r>
                  <a:rPr lang="en-US" sz="600" b="1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DOI</a:t>
                </a:r>
                <a:r>
                  <a:rPr lang="en-US" sz="600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10.1088/2041-8205/815/2/L25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)</a:t>
                </a:r>
                <a:endParaRPr lang="en-US" altLang="en-US" sz="700" dirty="0">
                  <a:solidFill>
                    <a:schemeClr val="tx2"/>
                  </a:solidFill>
                  <a:latin typeface="Akkurat Light Office" panose="02000503030000020004" pitchFamily="50" charset="0"/>
                </a:endParaRPr>
              </a:p>
            </p:txBody>
          </p:sp>
        </mc:Choice>
        <mc:Fallback>
          <p:sp>
            <p:nvSpPr>
              <p:cNvPr id="13" name="Textfeld 10">
                <a:extLst>
                  <a:ext uri="{FF2B5EF4-FFF2-40B4-BE49-F238E27FC236}">
                    <a16:creationId xmlns:a16="http://schemas.microsoft.com/office/drawing/2014/main" id="{BF6D25FA-7ED1-30CD-6BD0-9BA9A6D5C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720" y="2802427"/>
                <a:ext cx="3565280" cy="341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6BA8709-A1C3-62A1-0E36-2995E312D2D0}"/>
                  </a:ext>
                </a:extLst>
              </p:cNvPr>
              <p:cNvSpPr txBox="1"/>
              <p:nvPr/>
            </p:nvSpPr>
            <p:spPr>
              <a:xfrm>
                <a:off x="8736336" y="897809"/>
                <a:ext cx="3064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tx2"/>
                    </a:solidFill>
                    <a:latin typeface="Akkurat Office" panose="02000503030000020004" pitchFamily="50" charset="0"/>
                  </a:rPr>
                  <a:t>After trial-correction: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4.5</m:t>
                    </m:r>
                    <m:r>
                      <a:rPr lang="de-DE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6BA8709-A1C3-62A1-0E36-2995E312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336" y="897809"/>
                <a:ext cx="3064440" cy="369332"/>
              </a:xfrm>
              <a:prstGeom prst="rect">
                <a:avLst/>
              </a:prstGeom>
              <a:blipFill>
                <a:blip r:embed="rId7"/>
                <a:stretch>
                  <a:fillRect l="-1235"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66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the world with countries/regions&#10;&#10;Description automatically generated">
            <a:extLst>
              <a:ext uri="{FF2B5EF4-FFF2-40B4-BE49-F238E27FC236}">
                <a16:creationId xmlns:a16="http://schemas.microsoft.com/office/drawing/2014/main" id="{271C1F96-F83B-3629-5361-ED37BE96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706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3836443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FC4-C2F5-8E5C-159F-4E5B33AFD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The Muon Puzzle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9208-9B76-24C5-05EE-192DCBE52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D51A-F134-BC3C-C6E7-31023118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B76C-03E4-C216-8D57-3608761F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265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089E-263E-B342-FB53-FD5A2DDE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pic>
        <p:nvPicPr>
          <p:cNvPr id="7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B00FF2E8-FEB6-E6B8-5696-39D91C60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13"/>
          <a:stretch/>
        </p:blipFill>
        <p:spPr>
          <a:xfrm>
            <a:off x="529953" y="1690688"/>
            <a:ext cx="7683500" cy="37957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D3F5-6243-7513-2489-EA0E84CF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921FE-96ED-167D-148A-9C2AE4C5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21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BB8A6-57DC-91DB-A17E-F389F1D8B485}"/>
              </a:ext>
            </a:extLst>
          </p:cNvPr>
          <p:cNvSpPr txBox="1"/>
          <p:nvPr/>
        </p:nvSpPr>
        <p:spPr>
          <a:xfrm>
            <a:off x="1420254" y="478100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1435905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22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1501"/>
            <a:ext cx="7772400" cy="32149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E473BB-6E8D-3208-EE11-31D66FF0D977}"/>
              </a:ext>
            </a:extLst>
          </p:cNvPr>
          <p:cNvSpPr txBox="1"/>
          <p:nvPr/>
        </p:nvSpPr>
        <p:spPr>
          <a:xfrm>
            <a:off x="3971109" y="5799909"/>
            <a:ext cx="110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what is z?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5F17-FD2E-5D7B-E042-72C3905C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21E49-CEA5-1716-19EC-9770F2A2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8A94E-6EEC-ADDC-E6A5-7955661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23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BDA68-941C-C16D-A3B9-A1445962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01929"/>
            <a:ext cx="7772400" cy="3054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F92F96-BAC6-1D95-851A-B7D69F0213A6}"/>
              </a:ext>
            </a:extLst>
          </p:cNvPr>
          <p:cNvSpPr txBox="1"/>
          <p:nvPr/>
        </p:nvSpPr>
        <p:spPr>
          <a:xfrm>
            <a:off x="4140926" y="5839097"/>
            <a:ext cx="252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FF0000"/>
                </a:solidFill>
              </a:rPr>
              <a:t>what does delta z mean?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CAA56-1C65-48C0-F778-61424774E7F0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30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DAB1-574D-CC02-D34E-59C558FC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Connection to LHC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E083D-BFD9-54AC-6292-5857DCF96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6C516-A191-BFAC-62FE-D9879BDA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40A40-8151-E536-896B-53DB75AD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74822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B92-357C-AC65-DD6D-A30C1DC7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4AF31-FCE0-6D86-8D99-476FE1020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D8F9E-BFCE-4DDF-B917-6B8A3A66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DDE64-C71C-B889-7269-95033DFD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6303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7697-D804-3D40-476C-880D106B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prompt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196BC-6176-8A8E-6C2B-7C3BB2BF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9C31D-CBF8-D785-512A-1B8B4EFB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89AB3-A984-DEA9-3B96-9FBBE6A3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1315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6682-FBBA-DF8D-BAE3-B843E2B9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!! Check icecube’s homepage, there are some quick facts and stuff like that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20189-83D3-F6F0-146D-225A1D7D2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CB34-4FEC-F4C7-CAC4-631AEFA8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6C099-DAB3-B953-3E69-7AFFD623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900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5E2B-C006-4F66-81E1-2E150B43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Upgrade</a:t>
            </a:r>
          </a:p>
        </p:txBody>
      </p:sp>
      <p:pic>
        <p:nvPicPr>
          <p:cNvPr id="7" name="Content Placeholder 6" descr="A diagram of different colors and siz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ED7FA69-8F50-21E6-03E9-6C410217A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350" y="1486932"/>
            <a:ext cx="536665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E309-8619-D163-9642-20E72A18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DCA3C-587C-34D7-034F-EA5F19F2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DF160-B951-54EE-92BF-610D9B7DA5EE}"/>
              </a:ext>
            </a:extLst>
          </p:cNvPr>
          <p:cNvSpPr txBox="1"/>
          <p:nvPr/>
        </p:nvSpPr>
        <p:spPr>
          <a:xfrm>
            <a:off x="5111299" y="560892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D4D912F9-31AE-71A4-528F-CFE76CC7D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17" y="695088"/>
            <a:ext cx="3828556" cy="514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9470E1-FF46-5297-00F4-C6D585125BF7}"/>
              </a:ext>
            </a:extLst>
          </p:cNvPr>
          <p:cNvSpPr txBox="1"/>
          <p:nvPr/>
        </p:nvSpPr>
        <p:spPr>
          <a:xfrm>
            <a:off x="10424026" y="5393484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nbi.ku.dk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7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55C4-A897-36A4-47D2-468C4E83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Gen-2</a:t>
            </a:r>
          </a:p>
        </p:txBody>
      </p:sp>
      <p:pic>
        <p:nvPicPr>
          <p:cNvPr id="7" name="Content Placeholder 6" descr="A diagram of a diagram of a blue and orange cube&#10;&#10;Description automatically generated with medium confidence">
            <a:extLst>
              <a:ext uri="{FF2B5EF4-FFF2-40B4-BE49-F238E27FC236}">
                <a16:creationId xmlns:a16="http://schemas.microsoft.com/office/drawing/2014/main" id="{04364E4C-C315-994A-BDA3-05CF9D683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51" y="1495832"/>
            <a:ext cx="6350000" cy="2044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1C1B6-83E2-77DF-BEB0-DED331E5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7F5D0-92BE-D7F0-9672-90E761F9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29</a:t>
            </a:fld>
            <a:endParaRPr lang="en-DE"/>
          </a:p>
        </p:txBody>
      </p:sp>
      <p:pic>
        <p:nvPicPr>
          <p:cNvPr id="9" name="Picture 8" descr="A circle with circles and stars in the sky&#10;&#10;Description automatically generated">
            <a:extLst>
              <a:ext uri="{FF2B5EF4-FFF2-40B4-BE49-F238E27FC236}">
                <a16:creationId xmlns:a16="http://schemas.microsoft.com/office/drawing/2014/main" id="{BCF59601-2127-B22E-5EFE-BC0F853E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300" y="537917"/>
            <a:ext cx="2326646" cy="2442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21E310-85E0-964E-765E-607E826AC03B}"/>
              </a:ext>
            </a:extLst>
          </p:cNvPr>
          <p:cNvSpPr txBox="1"/>
          <p:nvPr/>
        </p:nvSpPr>
        <p:spPr>
          <a:xfrm>
            <a:off x="10024946" y="6613753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6" name="Picture 15" descr="Diagram of a circular structure&#10;&#10;Description automatically generated">
            <a:extLst>
              <a:ext uri="{FF2B5EF4-FFF2-40B4-BE49-F238E27FC236}">
                <a16:creationId xmlns:a16="http://schemas.microsoft.com/office/drawing/2014/main" id="{7B9E6005-4779-D29E-4183-603E01C1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57" y="3540532"/>
            <a:ext cx="4396059" cy="2137927"/>
          </a:xfrm>
          <a:prstGeom prst="rect">
            <a:avLst/>
          </a:prstGeom>
        </p:spPr>
      </p:pic>
      <p:pic>
        <p:nvPicPr>
          <p:cNvPr id="22" name="Picture 21" descr="A computer generated image of a small cube&#10;&#10;Description automatically generated with medium confidence">
            <a:extLst>
              <a:ext uri="{FF2B5EF4-FFF2-40B4-BE49-F238E27FC236}">
                <a16:creationId xmlns:a16="http://schemas.microsoft.com/office/drawing/2014/main" id="{D315841E-CB77-088C-3F96-E0D6A938F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847" y="3162557"/>
            <a:ext cx="4490696" cy="27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8603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A93A-3AE4-EF40-4343-C225CFCB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Multiwavelength Milky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A2F9-C126-E43C-D673-97610FA2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91BDD-3733-8DE3-6BED-2C6E6E2E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486E9AA5-AC6A-913C-02D1-BA862DC7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2" y="1354072"/>
            <a:ext cx="6956385" cy="5073521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6077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C08A-F4E1-A622-D4AF-8A18EE68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trike="sngStrike" dirty="0"/>
              <a:t>Multiwavelength</a:t>
            </a:r>
            <a:r>
              <a:rPr lang="en-DE" dirty="0"/>
              <a:t> </a:t>
            </a:r>
            <a:r>
              <a:rPr lang="en-DE" dirty="0">
                <a:solidFill>
                  <a:srgbClr val="C00000"/>
                </a:solidFill>
              </a:rPr>
              <a:t>Multimessenger</a:t>
            </a:r>
            <a:r>
              <a:rPr lang="en-DE" dirty="0"/>
              <a:t> Milky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56DF-C96B-E7B5-8F11-FF3D10A8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BB896-2FC2-F212-8A58-F31ADDE8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31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3A0459-C3F1-5828-62F4-F1ED1495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2" y="1354072"/>
            <a:ext cx="6956385" cy="5073521"/>
          </a:xfrm>
          <a:prstGeom prst="rect">
            <a:avLst/>
          </a:prstGeom>
          <a:ln w="38100">
            <a:noFill/>
          </a:ln>
          <a:effectLst/>
        </p:spPr>
      </p:pic>
      <p:grpSp>
        <p:nvGrpSpPr>
          <p:cNvPr id="7" name="Gruppieren 13">
            <a:extLst>
              <a:ext uri="{FF2B5EF4-FFF2-40B4-BE49-F238E27FC236}">
                <a16:creationId xmlns:a16="http://schemas.microsoft.com/office/drawing/2014/main" id="{5931920B-2416-5DA7-3B11-3A96DAD34D22}"/>
              </a:ext>
            </a:extLst>
          </p:cNvPr>
          <p:cNvGrpSpPr/>
          <p:nvPr/>
        </p:nvGrpSpPr>
        <p:grpSpPr>
          <a:xfrm>
            <a:off x="2476982" y="5983013"/>
            <a:ext cx="6956385" cy="658065"/>
            <a:chOff x="1619518" y="4782446"/>
            <a:chExt cx="5755003" cy="575139"/>
          </a:xfrm>
        </p:grpSpPr>
        <p:sp>
          <p:nvSpPr>
            <p:cNvPr id="8" name="Rechteck 12">
              <a:extLst>
                <a:ext uri="{FF2B5EF4-FFF2-40B4-BE49-F238E27FC236}">
                  <a16:creationId xmlns:a16="http://schemas.microsoft.com/office/drawing/2014/main" id="{4B30C7FF-5884-7B12-F78F-3DCA97E548B7}"/>
                </a:ext>
              </a:extLst>
            </p:cNvPr>
            <p:cNvSpPr/>
            <p:nvPr/>
          </p:nvSpPr>
          <p:spPr>
            <a:xfrm>
              <a:off x="1619518" y="4782446"/>
              <a:ext cx="5755003" cy="575139"/>
            </a:xfrm>
            <a:prstGeom prst="rect">
              <a:avLst/>
            </a:prstGeom>
            <a:solidFill>
              <a:srgbClr val="97A0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fik 11">
              <a:extLst>
                <a:ext uri="{FF2B5EF4-FFF2-40B4-BE49-F238E27FC236}">
                  <a16:creationId xmlns:a16="http://schemas.microsoft.com/office/drawing/2014/main" id="{AE5A61FE-A3F1-BF22-40B3-B7A0988C8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0748" y="4845023"/>
              <a:ext cx="5522619" cy="462689"/>
            </a:xfrm>
            <a:prstGeom prst="rect">
              <a:avLst/>
            </a:prstGeom>
          </p:spPr>
        </p:pic>
      </p:grpSp>
      <p:sp>
        <p:nvSpPr>
          <p:cNvPr id="13" name="Textfeld 14">
            <a:extLst>
              <a:ext uri="{FF2B5EF4-FFF2-40B4-BE49-F238E27FC236}">
                <a16:creationId xmlns:a16="http://schemas.microsoft.com/office/drawing/2014/main" id="{75B24204-218D-8CC5-46DF-C3EF66892193}"/>
              </a:ext>
            </a:extLst>
          </p:cNvPr>
          <p:cNvSpPr txBox="1"/>
          <p:nvPr/>
        </p:nvSpPr>
        <p:spPr>
          <a:xfrm>
            <a:off x="8602229" y="6035143"/>
            <a:ext cx="660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neutrinos</a:t>
            </a:r>
          </a:p>
        </p:txBody>
      </p:sp>
    </p:spTree>
    <p:extLst>
      <p:ext uri="{BB962C8B-B14F-4D97-AF65-F5344CB8AC3E}">
        <p14:creationId xmlns:p14="http://schemas.microsoft.com/office/powerpoint/2010/main" val="1767191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3EC8-8463-33D8-5112-86DB2480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Radio Neutrino Astronomy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7C4D-B989-B77B-65D2-523562C8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1F86F-5ECE-5A66-C14A-A95F43232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5CCCF-815D-61D7-D00C-441794E5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538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95DF-1565-9ECD-12F5-FC846032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pic>
        <p:nvPicPr>
          <p:cNvPr id="7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C6959C9-CDED-B1FB-C25E-05C292B9F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8" t="3071" b="6582"/>
          <a:stretch/>
        </p:blipFill>
        <p:spPr>
          <a:xfrm>
            <a:off x="2476982" y="1273215"/>
            <a:ext cx="8191084" cy="54482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67C9-74EF-3116-A361-6BF104C5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5950A-6743-6AC0-E56E-96348676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6E8A5-C4EC-176E-3AFC-8EFBBF946DE4}"/>
              </a:ext>
            </a:extLst>
          </p:cNvPr>
          <p:cNvSpPr txBox="1"/>
          <p:nvPr/>
        </p:nvSpPr>
        <p:spPr>
          <a:xfrm>
            <a:off x="4421580" y="600437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30B04446-2287-9425-41BA-382779EE7CF6}"/>
              </a:ext>
            </a:extLst>
          </p:cNvPr>
          <p:cNvSpPr/>
          <p:nvPr/>
        </p:nvSpPr>
        <p:spPr>
          <a:xfrm>
            <a:off x="8933945" y="4408407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5B398B3-0F49-528E-54DE-C8538B45AD51}"/>
              </a:ext>
            </a:extLst>
          </p:cNvPr>
          <p:cNvCxnSpPr>
            <a:cxnSpLocks/>
          </p:cNvCxnSpPr>
          <p:nvPr/>
        </p:nvCxnSpPr>
        <p:spPr>
          <a:xfrm>
            <a:off x="9320966" y="4408407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9">
            <a:extLst>
              <a:ext uri="{FF2B5EF4-FFF2-40B4-BE49-F238E27FC236}">
                <a16:creationId xmlns:a16="http://schemas.microsoft.com/office/drawing/2014/main" id="{75199A32-A477-BB99-C745-6855433D1DEF}"/>
              </a:ext>
            </a:extLst>
          </p:cNvPr>
          <p:cNvCxnSpPr>
            <a:cxnSpLocks/>
          </p:cNvCxnSpPr>
          <p:nvPr/>
        </p:nvCxnSpPr>
        <p:spPr>
          <a:xfrm>
            <a:off x="9334447" y="4859819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12">
            <a:extLst>
              <a:ext uri="{FF2B5EF4-FFF2-40B4-BE49-F238E27FC236}">
                <a16:creationId xmlns:a16="http://schemas.microsoft.com/office/drawing/2014/main" id="{71DDB409-58C1-2019-143E-DE85DDE6930B}"/>
              </a:ext>
            </a:extLst>
          </p:cNvPr>
          <p:cNvGrpSpPr/>
          <p:nvPr/>
        </p:nvGrpSpPr>
        <p:grpSpPr>
          <a:xfrm>
            <a:off x="10189331" y="4758156"/>
            <a:ext cx="1707298" cy="1438615"/>
            <a:chOff x="7366791" y="3831595"/>
            <a:chExt cx="1707296" cy="1438615"/>
          </a:xfrm>
        </p:grpSpPr>
        <p:pic>
          <p:nvPicPr>
            <p:cNvPr id="11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8CBE7019-BF3C-1D2C-422C-9777DCDE1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C816851-69D6-8823-5951-F633B4703FCD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B7DF781-47EA-5AC7-ED81-BD73007B9DDC}"/>
              </a:ext>
            </a:extLst>
          </p:cNvPr>
          <p:cNvSpPr/>
          <p:nvPr/>
        </p:nvSpPr>
        <p:spPr>
          <a:xfrm>
            <a:off x="10222889" y="4758156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18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A3104A23-149D-43FA-A475-22217BBA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12" y="571499"/>
            <a:ext cx="7351188" cy="55133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72DD8-3992-6F26-759F-E576C2C3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07189-09AF-F79F-4908-FBD9DF29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</a:t>
            </a:fld>
            <a:endParaRPr lang="en-DE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45EF7204-9EC2-F7FC-F945-78FC180B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378" y="571499"/>
            <a:ext cx="4015192" cy="5784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34085-7211-A9AA-BD14-41CD7606DF24}"/>
              </a:ext>
            </a:extLst>
          </p:cNvPr>
          <p:cNvSpPr txBox="1"/>
          <p:nvPr/>
        </p:nvSpPr>
        <p:spPr>
          <a:xfrm>
            <a:off x="9397403" y="611868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333533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D245-008A-249D-0FBD-63BF409C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79EAB-84A3-DE36-5DBB-E153506E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</a:t>
            </a:fld>
            <a:endParaRPr lang="en-DE"/>
          </a:p>
        </p:txBody>
      </p:sp>
      <p:pic>
        <p:nvPicPr>
          <p:cNvPr id="13" name="Picture 1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B221065-F7EF-5599-1FBD-0C02B054B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1"/>
          <a:stretch/>
        </p:blipFill>
        <p:spPr>
          <a:xfrm>
            <a:off x="2209800" y="179386"/>
            <a:ext cx="7962900" cy="6139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158DB6-1EBF-282A-DF43-D3F6BFDD8E2F}"/>
              </a:ext>
            </a:extLst>
          </p:cNvPr>
          <p:cNvSpPr txBox="1"/>
          <p:nvPr/>
        </p:nvSpPr>
        <p:spPr>
          <a:xfrm>
            <a:off x="8740178" y="610385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1018576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00BA-52D8-0041-8E1B-D49F5F1A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Particle Detection – Cherenkov Light</a:t>
            </a:r>
          </a:p>
        </p:txBody>
      </p:sp>
      <p:pic>
        <p:nvPicPr>
          <p:cNvPr id="7" name="Content Placeholder 6" descr="A diagram of a triangle with arrows and circles&#10;&#10;Description automatically generated">
            <a:extLst>
              <a:ext uri="{FF2B5EF4-FFF2-40B4-BE49-F238E27FC236}">
                <a16:creationId xmlns:a16="http://schemas.microsoft.com/office/drawing/2014/main" id="{D21D649A-41B9-57ED-115E-5ACBE5B99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97500" cy="3873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460C5-0D74-D776-2BC7-03E67E71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090F5-B5B9-7360-535C-61269AD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7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DE754-76A2-4BD7-0A64-A9E62ED88380}"/>
              </a:ext>
            </a:extLst>
          </p:cNvPr>
          <p:cNvSpPr txBox="1"/>
          <p:nvPr/>
        </p:nvSpPr>
        <p:spPr>
          <a:xfrm>
            <a:off x="4282478" y="5456466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T. Gluesenkamp</a:t>
            </a:r>
          </a:p>
        </p:txBody>
      </p: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9A7F515-DE93-55E0-6907-744A7D56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62" y="1504952"/>
            <a:ext cx="5687218" cy="4611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F677D8-EAAB-E0C5-1575-7B700E60BAE3}"/>
              </a:ext>
            </a:extLst>
          </p:cNvPr>
          <p:cNvSpPr txBox="1"/>
          <p:nvPr/>
        </p:nvSpPr>
        <p:spPr>
          <a:xfrm rot="16200000">
            <a:off x="9989714" y="4145666"/>
            <a:ext cx="3157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u="none" strike="noStrike" dirty="0">
                <a:solidFill>
                  <a:schemeClr val="accent3"/>
                </a:solidFill>
                <a:effectLst/>
                <a:latin typeface="-apple-system"/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90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2569-8A36-EDC9-E97E-1AD9D07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Digital Optical Module (DOM)</a:t>
            </a:r>
          </a:p>
        </p:txBody>
      </p:sp>
      <p:pic>
        <p:nvPicPr>
          <p:cNvPr id="7" name="Content Placeholder 6" descr="Diagram of a round object with text&#10;&#10;Description automatically generated">
            <a:extLst>
              <a:ext uri="{FF2B5EF4-FFF2-40B4-BE49-F238E27FC236}">
                <a16:creationId xmlns:a16="http://schemas.microsoft.com/office/drawing/2014/main" id="{D606E7B8-AAC3-74C2-CAF8-5FD079CAA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4774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273C-82E3-BF5D-87AE-35E9E4D3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5940C-5CFA-68D5-D1B6-197C8190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E76EB-255C-425D-3D45-2C2DBF91DEA0}"/>
              </a:ext>
            </a:extLst>
          </p:cNvPr>
          <p:cNvSpPr txBox="1"/>
          <p:nvPr/>
        </p:nvSpPr>
        <p:spPr>
          <a:xfrm>
            <a:off x="3110903" y="5934304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2172423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7F3B-902F-1353-D1FD-5E33C621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Detection Medium - Ice</a:t>
            </a:r>
            <a:endParaRPr lang="en-DE" dirty="0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6207EB-9D93-B5FC-5225-044154016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444" y="1828800"/>
            <a:ext cx="7168555" cy="38996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66CC4-F00C-DA8E-AE38-E11DB24B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31B0F-49A9-0BF9-200C-F08EA004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9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AFEE8-625F-8F3C-A51C-CE5DF190B47D}"/>
              </a:ext>
            </a:extLst>
          </p:cNvPr>
          <p:cNvSpPr txBox="1"/>
          <p:nvPr/>
        </p:nvSpPr>
        <p:spPr>
          <a:xfrm>
            <a:off x="3398285" y="6431190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204487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618</TotalTime>
  <Words>611</Words>
  <Application>Microsoft Macintosh PowerPoint</Application>
  <PresentationFormat>Widescreen</PresentationFormat>
  <Paragraphs>166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-apple-system</vt:lpstr>
      <vt:lpstr>Akkurat Light Office</vt:lpstr>
      <vt:lpstr>Akkurat Office</vt:lpstr>
      <vt:lpstr>Arial</vt:lpstr>
      <vt:lpstr>Calibri</vt:lpstr>
      <vt:lpstr>Calibri Light</vt:lpstr>
      <vt:lpstr>Cambria Math</vt:lpstr>
      <vt:lpstr>Inter</vt:lpstr>
      <vt:lpstr>roboto</vt:lpstr>
      <vt:lpstr>Office Theme</vt:lpstr>
      <vt:lpstr>The IceCube Neutrino Observatory:  The Perfect Muon Detector Unraveling Cosmic Secrets</vt:lpstr>
      <vt:lpstr>PowerPoint Presentation</vt:lpstr>
      <vt:lpstr>PowerPoint Presentation</vt:lpstr>
      <vt:lpstr>Astroparticle Physics</vt:lpstr>
      <vt:lpstr>PowerPoint Presentation</vt:lpstr>
      <vt:lpstr>PowerPoint Presentation</vt:lpstr>
      <vt:lpstr>Particle Detection – Cherenkov Light</vt:lpstr>
      <vt:lpstr>Digital Optical Module (DOM)</vt:lpstr>
      <vt:lpstr>Detection Medium - Ice</vt:lpstr>
      <vt:lpstr>Event Topologies</vt:lpstr>
      <vt:lpstr>Air Shower</vt:lpstr>
      <vt:lpstr>Seasonal Variations of Atmospheric Neutrinos</vt:lpstr>
      <vt:lpstr>Muon Deflections</vt:lpstr>
      <vt:lpstr>Astrophysical Neutrinos Discovered</vt:lpstr>
      <vt:lpstr>Blazar</vt:lpstr>
      <vt:lpstr>First Source TXS 0506+056 Identified</vt:lpstr>
      <vt:lpstr>Glashow Resonance Neutrino Identified</vt:lpstr>
      <vt:lpstr>Second Source NGC 1068 Identified</vt:lpstr>
      <vt:lpstr>Third Source Milky Way Identified</vt:lpstr>
      <vt:lpstr>The Muon Puzzle</vt:lpstr>
      <vt:lpstr>Cosmic Ray Flux</vt:lpstr>
      <vt:lpstr>The Muon Puzzle</vt:lpstr>
      <vt:lpstr>PowerPoint Presentation</vt:lpstr>
      <vt:lpstr>Connection to LHC</vt:lpstr>
      <vt:lpstr>possible solutions</vt:lpstr>
      <vt:lpstr>prompt muons</vt:lpstr>
      <vt:lpstr>!! Check icecube’s homepage, there are some quick facts and stuff like that</vt:lpstr>
      <vt:lpstr>IceCube Upgrade</vt:lpstr>
      <vt:lpstr>IceCube Gen-2</vt:lpstr>
      <vt:lpstr>Multiwavelength Milky Way</vt:lpstr>
      <vt:lpstr>Multiwavelength Multimessenger Milky Way</vt:lpstr>
      <vt:lpstr>Radio Neutrino Astronomy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Gutjahr</dc:creator>
  <cp:lastModifiedBy>Pascal Gutjahr</cp:lastModifiedBy>
  <cp:revision>102</cp:revision>
  <dcterms:created xsi:type="dcterms:W3CDTF">2023-10-04T07:02:25Z</dcterms:created>
  <dcterms:modified xsi:type="dcterms:W3CDTF">2023-10-04T17:28:44Z</dcterms:modified>
</cp:coreProperties>
</file>